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71" r:id="rId13"/>
    <p:sldId id="272" r:id="rId14"/>
    <p:sldId id="267" r:id="rId15"/>
    <p:sldId id="268" r:id="rId16"/>
    <p:sldId id="270" r:id="rId1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3" name="Google Shape;173;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2" name="Google Shape;182;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2" name="Google Shape;192;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1" name="Google Shape;201;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9" name="Google Shape;219;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9" name="Google Shape;10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7" name="Google Shape;12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6" name="Google Shape;14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5" name="Google Shape;155;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4" name="Google Shape;164;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7"/>
        <p:cNvGrpSpPr/>
        <p:nvPr/>
      </p:nvGrpSpPr>
      <p:grpSpPr>
        <a:xfrm>
          <a:off x="0" y="0"/>
          <a:ext cx="0" cy="0"/>
          <a:chOff x="0" y="0"/>
          <a:chExt cx="0" cy="0"/>
        </a:xfrm>
      </p:grpSpPr>
      <p:sp>
        <p:nvSpPr>
          <p:cNvPr id="18" name="Google Shape;18;p2"/>
          <p:cNvSpPr/>
          <p:nvPr/>
        </p:nvSpPr>
        <p:spPr>
          <a:xfrm>
            <a:off x="914400" y="2393950"/>
            <a:ext cx="10363200" cy="109538"/>
          </a:xfrm>
          <a:custGeom>
            <a:avLst/>
            <a:gdLst/>
            <a:ahLst/>
            <a:cxnLst/>
            <a:rect l="l" t="t" r="r" b="b"/>
            <a:pathLst>
              <a:path w="1000" h="1000" extrusionOk="0">
                <a:moveTo>
                  <a:pt x="0" y="0"/>
                </a:moveTo>
                <a:lnTo>
                  <a:pt x="618" y="0"/>
                </a:lnTo>
                <a:lnTo>
                  <a:pt x="618" y="1000"/>
                </a:lnTo>
                <a:lnTo>
                  <a:pt x="0" y="1000"/>
                </a:lnTo>
                <a:lnTo>
                  <a:pt x="0" y="0"/>
                </a:lnTo>
                <a:close/>
              </a:path>
              <a:path w="1000" h="1000" extrusionOk="0">
                <a:moveTo>
                  <a:pt x="0" y="0"/>
                </a:moveTo>
                <a:lnTo>
                  <a:pt x="1000" y="0"/>
                </a:lnTo>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Verdana"/>
              <a:ea typeface="Verdana"/>
              <a:cs typeface="Verdana"/>
              <a:sym typeface="Verdana"/>
            </a:endParaRPr>
          </a:p>
        </p:txBody>
      </p:sp>
      <p:sp>
        <p:nvSpPr>
          <p:cNvPr id="19" name="Google Shape;19;p2"/>
          <p:cNvSpPr txBox="1">
            <a:spLocks noGrp="1"/>
          </p:cNvSpPr>
          <p:nvPr>
            <p:ph type="ctrTitle"/>
          </p:nvPr>
        </p:nvSpPr>
        <p:spPr>
          <a:xfrm>
            <a:off x="914400" y="990600"/>
            <a:ext cx="10363200" cy="13716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subTitle" idx="1"/>
          </p:nvPr>
        </p:nvSpPr>
        <p:spPr>
          <a:xfrm>
            <a:off x="1930400" y="3429000"/>
            <a:ext cx="9347200" cy="1600200"/>
          </a:xfrm>
          <a:prstGeom prst="rect">
            <a:avLst/>
          </a:prstGeom>
          <a:noFill/>
          <a:ln>
            <a:noFill/>
          </a:ln>
        </p:spPr>
        <p:txBody>
          <a:bodyPr spcFirstLastPara="1" wrap="square" lIns="91425" tIns="45700" rIns="91425" bIns="45700" anchor="t" anchorCtr="0">
            <a:noAutofit/>
          </a:bodyPr>
          <a:lstStyle>
            <a:lvl1pPr lvl="0" algn="l">
              <a:spcBef>
                <a:spcPts val="560"/>
              </a:spcBef>
              <a:spcAft>
                <a:spcPts val="0"/>
              </a:spcAft>
              <a:buSzPts val="2800"/>
              <a:buFont typeface="Noto Sans Symbols"/>
              <a:buNone/>
              <a:defRPr sz="2800"/>
            </a:lvl1pPr>
            <a:lvl2pPr lvl="1" algn="l">
              <a:spcBef>
                <a:spcPts val="360"/>
              </a:spcBef>
              <a:spcAft>
                <a:spcPts val="0"/>
              </a:spcAft>
              <a:buSzPts val="1800"/>
              <a:buChar char="■"/>
              <a:defRPr/>
            </a:lvl2pPr>
            <a:lvl3pPr lvl="2" algn="l">
              <a:spcBef>
                <a:spcPts val="360"/>
              </a:spcBef>
              <a:spcAft>
                <a:spcPts val="0"/>
              </a:spcAft>
              <a:buSzPts val="1800"/>
              <a:buChar char="□"/>
              <a:defRPr/>
            </a:lvl3pPr>
            <a:lvl4pPr lvl="3" algn="l">
              <a:spcBef>
                <a:spcPts val="360"/>
              </a:spcBef>
              <a:spcAft>
                <a:spcPts val="0"/>
              </a:spcAft>
              <a:buSzPts val="1800"/>
              <a:buChar char="■"/>
              <a:defRPr/>
            </a:lvl4pPr>
            <a:lvl5pPr lvl="4" algn="l">
              <a:spcBef>
                <a:spcPts val="450"/>
              </a:spcBef>
              <a:spcAft>
                <a:spcPts val="0"/>
              </a:spcAft>
              <a:buSzPts val="1800"/>
              <a:buChar char="▪"/>
              <a:defRPr/>
            </a:lvl5pPr>
            <a:lvl6pPr lvl="5" algn="l">
              <a:spcBef>
                <a:spcPts val="450"/>
              </a:spcBef>
              <a:spcAft>
                <a:spcPts val="0"/>
              </a:spcAft>
              <a:buSzPts val="1800"/>
              <a:buChar char="▪"/>
              <a:defRPr/>
            </a:lvl6pPr>
            <a:lvl7pPr lvl="6" algn="l">
              <a:spcBef>
                <a:spcPts val="450"/>
              </a:spcBef>
              <a:spcAft>
                <a:spcPts val="0"/>
              </a:spcAft>
              <a:buSzPts val="1800"/>
              <a:buChar char="▪"/>
              <a:defRPr/>
            </a:lvl7pPr>
            <a:lvl8pPr lvl="7" algn="l">
              <a:spcBef>
                <a:spcPts val="450"/>
              </a:spcBef>
              <a:spcAft>
                <a:spcPts val="0"/>
              </a:spcAft>
              <a:buSzPts val="1800"/>
              <a:buChar char="▪"/>
              <a:defRPr/>
            </a:lvl8pPr>
            <a:lvl9pPr lvl="8" algn="l">
              <a:spcBef>
                <a:spcPts val="450"/>
              </a:spcBef>
              <a:spcAft>
                <a:spcPts val="0"/>
              </a:spcAft>
              <a:buSzPts val="1800"/>
              <a:buChar char="▪"/>
              <a:defRPr/>
            </a:lvl9pPr>
          </a:lstStyle>
          <a:p>
            <a:endParaRPr/>
          </a:p>
        </p:txBody>
      </p:sp>
      <p:sp>
        <p:nvSpPr>
          <p:cNvPr id="21" name="Google Shape;21;p2"/>
          <p:cNvSpPr txBox="1">
            <a:spLocks noGrp="1"/>
          </p:cNvSpPr>
          <p:nvPr>
            <p:ph type="dt" idx="10"/>
          </p:nvPr>
        </p:nvSpPr>
        <p:spPr>
          <a:xfrm>
            <a:off x="914400" y="6248400"/>
            <a:ext cx="2540000" cy="4572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165600" y="6248400"/>
            <a:ext cx="3860800" cy="457200"/>
          </a:xfrm>
          <a:prstGeom prst="rect">
            <a:avLst/>
          </a:prstGeom>
          <a:noFill/>
          <a:ln>
            <a:noFill/>
          </a:ln>
        </p:spPr>
        <p:txBody>
          <a:bodyPr spcFirstLastPara="1" wrap="square" lIns="91425" tIns="45700" rIns="91425" bIns="457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737600" y="6248400"/>
            <a:ext cx="2540000" cy="457200"/>
          </a:xfrm>
          <a:prstGeom prst="rect">
            <a:avLst/>
          </a:prstGeom>
          <a:noFill/>
          <a:ln>
            <a:noFill/>
          </a:ln>
        </p:spPr>
        <p:txBody>
          <a:bodyPr spcFirstLastPara="1" wrap="square" lIns="91425" tIns="45700" rIns="91425" bIns="45700" anchor="t" anchorCtr="0">
            <a:noAutofit/>
          </a:bodyPr>
          <a:lstStyle>
            <a:lvl1pPr marL="0" marR="0" lvl="0" indent="0" algn="r">
              <a:spcBef>
                <a:spcPts val="0"/>
              </a:spcBef>
              <a:buNone/>
              <a:defRPr sz="1200">
                <a:solidFill>
                  <a:schemeClr val="dk1"/>
                </a:solidFill>
                <a:latin typeface="Verdana"/>
                <a:ea typeface="Verdana"/>
                <a:cs typeface="Verdana"/>
                <a:sym typeface="Verdana"/>
              </a:defRPr>
            </a:lvl1pPr>
            <a:lvl2pPr marL="0" marR="0" lvl="1" indent="0" algn="r">
              <a:spcBef>
                <a:spcPts val="0"/>
              </a:spcBef>
              <a:buNone/>
              <a:defRPr sz="1200">
                <a:solidFill>
                  <a:schemeClr val="dk1"/>
                </a:solidFill>
                <a:latin typeface="Verdana"/>
                <a:ea typeface="Verdana"/>
                <a:cs typeface="Verdana"/>
                <a:sym typeface="Verdana"/>
              </a:defRPr>
            </a:lvl2pPr>
            <a:lvl3pPr marL="0" marR="0" lvl="2" indent="0" algn="r">
              <a:spcBef>
                <a:spcPts val="0"/>
              </a:spcBef>
              <a:buNone/>
              <a:defRPr sz="1200">
                <a:solidFill>
                  <a:schemeClr val="dk1"/>
                </a:solidFill>
                <a:latin typeface="Verdana"/>
                <a:ea typeface="Verdana"/>
                <a:cs typeface="Verdana"/>
                <a:sym typeface="Verdana"/>
              </a:defRPr>
            </a:lvl3pPr>
            <a:lvl4pPr marL="0" marR="0" lvl="3" indent="0" algn="r">
              <a:spcBef>
                <a:spcPts val="0"/>
              </a:spcBef>
              <a:buNone/>
              <a:defRPr sz="1200">
                <a:solidFill>
                  <a:schemeClr val="dk1"/>
                </a:solidFill>
                <a:latin typeface="Verdana"/>
                <a:ea typeface="Verdana"/>
                <a:cs typeface="Verdana"/>
                <a:sym typeface="Verdana"/>
              </a:defRPr>
            </a:lvl4pPr>
            <a:lvl5pPr marL="0" marR="0" lvl="4" indent="0" algn="r">
              <a:spcBef>
                <a:spcPts val="0"/>
              </a:spcBef>
              <a:buNone/>
              <a:defRPr sz="1200">
                <a:solidFill>
                  <a:schemeClr val="dk1"/>
                </a:solidFill>
                <a:latin typeface="Verdana"/>
                <a:ea typeface="Verdana"/>
                <a:cs typeface="Verdana"/>
                <a:sym typeface="Verdana"/>
              </a:defRPr>
            </a:lvl5pPr>
            <a:lvl6pPr marL="0" marR="0" lvl="5" indent="0" algn="r">
              <a:spcBef>
                <a:spcPts val="0"/>
              </a:spcBef>
              <a:buNone/>
              <a:defRPr sz="1200">
                <a:solidFill>
                  <a:schemeClr val="dk1"/>
                </a:solidFill>
                <a:latin typeface="Verdana"/>
                <a:ea typeface="Verdana"/>
                <a:cs typeface="Verdana"/>
                <a:sym typeface="Verdana"/>
              </a:defRPr>
            </a:lvl6pPr>
            <a:lvl7pPr marL="0" marR="0" lvl="6" indent="0" algn="r">
              <a:spcBef>
                <a:spcPts val="0"/>
              </a:spcBef>
              <a:buNone/>
              <a:defRPr sz="1200">
                <a:solidFill>
                  <a:schemeClr val="dk1"/>
                </a:solidFill>
                <a:latin typeface="Verdana"/>
                <a:ea typeface="Verdana"/>
                <a:cs typeface="Verdana"/>
                <a:sym typeface="Verdana"/>
              </a:defRPr>
            </a:lvl7pPr>
            <a:lvl8pPr marL="0" marR="0" lvl="7" indent="0" algn="r">
              <a:spcBef>
                <a:spcPts val="0"/>
              </a:spcBef>
              <a:buNone/>
              <a:defRPr sz="1200">
                <a:solidFill>
                  <a:schemeClr val="dk1"/>
                </a:solidFill>
                <a:latin typeface="Verdana"/>
                <a:ea typeface="Verdana"/>
                <a:cs typeface="Verdana"/>
                <a:sym typeface="Verdana"/>
              </a:defRPr>
            </a:lvl8pPr>
            <a:lvl9pPr marL="0" marR="0" lvl="8" indent="0" algn="r">
              <a:spcBef>
                <a:spcPts val="0"/>
              </a:spcBef>
              <a:buNone/>
              <a:defRPr sz="1200">
                <a:solidFill>
                  <a:schemeClr val="dk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766233" y="304801"/>
            <a:ext cx="10668000" cy="1216025"/>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1"/>
          <p:cNvSpPr txBox="1">
            <a:spLocks noGrp="1"/>
          </p:cNvSpPr>
          <p:nvPr>
            <p:ph type="body" idx="1"/>
          </p:nvPr>
        </p:nvSpPr>
        <p:spPr>
          <a:xfrm rot="5400000">
            <a:off x="3956051" y="-1447800"/>
            <a:ext cx="4267200" cy="106680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SzPts val="1800"/>
              <a:buChar char="□"/>
              <a:defRPr/>
            </a:lvl1pPr>
            <a:lvl2pPr marL="914400" lvl="1" indent="-342900" algn="l">
              <a:spcBef>
                <a:spcPts val="360"/>
              </a:spcBef>
              <a:spcAft>
                <a:spcPts val="0"/>
              </a:spcAft>
              <a:buSzPts val="180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SzPts val="1800"/>
              <a:buChar char="■"/>
              <a:defRPr/>
            </a:lvl4pPr>
            <a:lvl5pPr marL="2286000" lvl="4" indent="-342900" algn="l">
              <a:spcBef>
                <a:spcPts val="450"/>
              </a:spcBef>
              <a:spcAft>
                <a:spcPts val="0"/>
              </a:spcAft>
              <a:buSzPts val="1800"/>
              <a:buChar char="▪"/>
              <a:defRPr/>
            </a:lvl5pPr>
            <a:lvl6pPr marL="2743200" lvl="5" indent="-342900" algn="l">
              <a:spcBef>
                <a:spcPts val="450"/>
              </a:spcBef>
              <a:spcAft>
                <a:spcPts val="0"/>
              </a:spcAft>
              <a:buSzPts val="1800"/>
              <a:buChar char="▪"/>
              <a:defRPr/>
            </a:lvl6pPr>
            <a:lvl7pPr marL="3200400" lvl="6" indent="-342900" algn="l">
              <a:spcBef>
                <a:spcPts val="450"/>
              </a:spcBef>
              <a:spcAft>
                <a:spcPts val="0"/>
              </a:spcAft>
              <a:buSzPts val="1800"/>
              <a:buChar char="▪"/>
              <a:defRPr/>
            </a:lvl7pPr>
            <a:lvl8pPr marL="3657600" lvl="7" indent="-342900" algn="l">
              <a:spcBef>
                <a:spcPts val="450"/>
              </a:spcBef>
              <a:spcAft>
                <a:spcPts val="0"/>
              </a:spcAft>
              <a:buSzPts val="1800"/>
              <a:buChar char="▪"/>
              <a:defRPr/>
            </a:lvl8pPr>
            <a:lvl9pPr marL="4114800" lvl="8" indent="-342900" algn="l">
              <a:spcBef>
                <a:spcPts val="450"/>
              </a:spcBef>
              <a:spcAft>
                <a:spcPts val="0"/>
              </a:spcAft>
              <a:buSzPts val="1800"/>
              <a:buChar char="▪"/>
              <a:defRPr/>
            </a:lvl9pPr>
          </a:lstStyle>
          <a:p>
            <a:endParaRPr/>
          </a:p>
        </p:txBody>
      </p:sp>
      <p:sp>
        <p:nvSpPr>
          <p:cNvPr id="78" name="Google Shape;78;p11"/>
          <p:cNvSpPr txBox="1">
            <a:spLocks noGrp="1"/>
          </p:cNvSpPr>
          <p:nvPr>
            <p:ph type="dt" idx="10"/>
          </p:nvPr>
        </p:nvSpPr>
        <p:spPr>
          <a:xfrm>
            <a:off x="812800" y="6245225"/>
            <a:ext cx="2641600" cy="47625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737600" y="6245225"/>
            <a:ext cx="2641600" cy="476250"/>
          </a:xfrm>
          <a:prstGeom prst="rect">
            <a:avLst/>
          </a:prstGeom>
          <a:noFill/>
          <a:ln>
            <a:noFill/>
          </a:ln>
        </p:spPr>
        <p:txBody>
          <a:bodyPr spcFirstLastPara="1" wrap="square" lIns="91425" tIns="45700" rIns="91425" bIns="45700" anchor="t" anchorCtr="0">
            <a:noAutofit/>
          </a:bodyPr>
          <a:lstStyle>
            <a:lvl1pPr marL="0" marR="0" lvl="0" indent="0" algn="r">
              <a:spcBef>
                <a:spcPts val="0"/>
              </a:spcBef>
              <a:buNone/>
              <a:defRPr sz="1200">
                <a:solidFill>
                  <a:schemeClr val="dk1"/>
                </a:solidFill>
                <a:latin typeface="Verdana"/>
                <a:ea typeface="Verdana"/>
                <a:cs typeface="Verdana"/>
                <a:sym typeface="Verdana"/>
              </a:defRPr>
            </a:lvl1pPr>
            <a:lvl2pPr marL="0" marR="0" lvl="1" indent="0" algn="r">
              <a:spcBef>
                <a:spcPts val="0"/>
              </a:spcBef>
              <a:buNone/>
              <a:defRPr sz="1200">
                <a:solidFill>
                  <a:schemeClr val="dk1"/>
                </a:solidFill>
                <a:latin typeface="Verdana"/>
                <a:ea typeface="Verdana"/>
                <a:cs typeface="Verdana"/>
                <a:sym typeface="Verdana"/>
              </a:defRPr>
            </a:lvl2pPr>
            <a:lvl3pPr marL="0" marR="0" lvl="2" indent="0" algn="r">
              <a:spcBef>
                <a:spcPts val="0"/>
              </a:spcBef>
              <a:buNone/>
              <a:defRPr sz="1200">
                <a:solidFill>
                  <a:schemeClr val="dk1"/>
                </a:solidFill>
                <a:latin typeface="Verdana"/>
                <a:ea typeface="Verdana"/>
                <a:cs typeface="Verdana"/>
                <a:sym typeface="Verdana"/>
              </a:defRPr>
            </a:lvl3pPr>
            <a:lvl4pPr marL="0" marR="0" lvl="3" indent="0" algn="r">
              <a:spcBef>
                <a:spcPts val="0"/>
              </a:spcBef>
              <a:buNone/>
              <a:defRPr sz="1200">
                <a:solidFill>
                  <a:schemeClr val="dk1"/>
                </a:solidFill>
                <a:latin typeface="Verdana"/>
                <a:ea typeface="Verdana"/>
                <a:cs typeface="Verdana"/>
                <a:sym typeface="Verdana"/>
              </a:defRPr>
            </a:lvl4pPr>
            <a:lvl5pPr marL="0" marR="0" lvl="4" indent="0" algn="r">
              <a:spcBef>
                <a:spcPts val="0"/>
              </a:spcBef>
              <a:buNone/>
              <a:defRPr sz="1200">
                <a:solidFill>
                  <a:schemeClr val="dk1"/>
                </a:solidFill>
                <a:latin typeface="Verdana"/>
                <a:ea typeface="Verdana"/>
                <a:cs typeface="Verdana"/>
                <a:sym typeface="Verdana"/>
              </a:defRPr>
            </a:lvl5pPr>
            <a:lvl6pPr marL="0" marR="0" lvl="5" indent="0" algn="r">
              <a:spcBef>
                <a:spcPts val="0"/>
              </a:spcBef>
              <a:buNone/>
              <a:defRPr sz="1200">
                <a:solidFill>
                  <a:schemeClr val="dk1"/>
                </a:solidFill>
                <a:latin typeface="Verdana"/>
                <a:ea typeface="Verdana"/>
                <a:cs typeface="Verdana"/>
                <a:sym typeface="Verdana"/>
              </a:defRPr>
            </a:lvl6pPr>
            <a:lvl7pPr marL="0" marR="0" lvl="6" indent="0" algn="r">
              <a:spcBef>
                <a:spcPts val="0"/>
              </a:spcBef>
              <a:buNone/>
              <a:defRPr sz="1200">
                <a:solidFill>
                  <a:schemeClr val="dk1"/>
                </a:solidFill>
                <a:latin typeface="Verdana"/>
                <a:ea typeface="Verdana"/>
                <a:cs typeface="Verdana"/>
                <a:sym typeface="Verdana"/>
              </a:defRPr>
            </a:lvl7pPr>
            <a:lvl8pPr marL="0" marR="0" lvl="7" indent="0" algn="r">
              <a:spcBef>
                <a:spcPts val="0"/>
              </a:spcBef>
              <a:buNone/>
              <a:defRPr sz="1200">
                <a:solidFill>
                  <a:schemeClr val="dk1"/>
                </a:solidFill>
                <a:latin typeface="Verdana"/>
                <a:ea typeface="Verdana"/>
                <a:cs typeface="Verdana"/>
                <a:sym typeface="Verdana"/>
              </a:defRPr>
            </a:lvl8pPr>
            <a:lvl9pPr marL="0" marR="0" lvl="8" indent="0" algn="r">
              <a:spcBef>
                <a:spcPts val="0"/>
              </a:spcBef>
              <a:buNone/>
              <a:defRPr sz="1200">
                <a:solidFill>
                  <a:schemeClr val="dk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242176" y="1827742"/>
            <a:ext cx="5715000" cy="2669116"/>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2"/>
          <p:cNvSpPr txBox="1">
            <a:spLocks noGrp="1"/>
          </p:cNvSpPr>
          <p:nvPr>
            <p:ph type="body" idx="1"/>
          </p:nvPr>
        </p:nvSpPr>
        <p:spPr>
          <a:xfrm rot="5400000">
            <a:off x="1801284" y="-740833"/>
            <a:ext cx="5715000" cy="7806267"/>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SzPts val="1800"/>
              <a:buChar char="□"/>
              <a:defRPr/>
            </a:lvl1pPr>
            <a:lvl2pPr marL="914400" lvl="1" indent="-342900" algn="l">
              <a:spcBef>
                <a:spcPts val="360"/>
              </a:spcBef>
              <a:spcAft>
                <a:spcPts val="0"/>
              </a:spcAft>
              <a:buSzPts val="180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SzPts val="1800"/>
              <a:buChar char="■"/>
              <a:defRPr/>
            </a:lvl4pPr>
            <a:lvl5pPr marL="2286000" lvl="4" indent="-342900" algn="l">
              <a:spcBef>
                <a:spcPts val="450"/>
              </a:spcBef>
              <a:spcAft>
                <a:spcPts val="0"/>
              </a:spcAft>
              <a:buSzPts val="1800"/>
              <a:buChar char="▪"/>
              <a:defRPr/>
            </a:lvl5pPr>
            <a:lvl6pPr marL="2743200" lvl="5" indent="-342900" algn="l">
              <a:spcBef>
                <a:spcPts val="450"/>
              </a:spcBef>
              <a:spcAft>
                <a:spcPts val="0"/>
              </a:spcAft>
              <a:buSzPts val="1800"/>
              <a:buChar char="▪"/>
              <a:defRPr/>
            </a:lvl6pPr>
            <a:lvl7pPr marL="3200400" lvl="6" indent="-342900" algn="l">
              <a:spcBef>
                <a:spcPts val="450"/>
              </a:spcBef>
              <a:spcAft>
                <a:spcPts val="0"/>
              </a:spcAft>
              <a:buSzPts val="1800"/>
              <a:buChar char="▪"/>
              <a:defRPr/>
            </a:lvl7pPr>
            <a:lvl8pPr marL="3657600" lvl="7" indent="-342900" algn="l">
              <a:spcBef>
                <a:spcPts val="450"/>
              </a:spcBef>
              <a:spcAft>
                <a:spcPts val="0"/>
              </a:spcAft>
              <a:buSzPts val="1800"/>
              <a:buChar char="▪"/>
              <a:defRPr/>
            </a:lvl8pPr>
            <a:lvl9pPr marL="4114800" lvl="8" indent="-342900" algn="l">
              <a:spcBef>
                <a:spcPts val="450"/>
              </a:spcBef>
              <a:spcAft>
                <a:spcPts val="0"/>
              </a:spcAft>
              <a:buSzPts val="1800"/>
              <a:buChar char="▪"/>
              <a:defRPr/>
            </a:lvl9pPr>
          </a:lstStyle>
          <a:p>
            <a:endParaRPr/>
          </a:p>
        </p:txBody>
      </p:sp>
      <p:sp>
        <p:nvSpPr>
          <p:cNvPr id="84" name="Google Shape;84;p12"/>
          <p:cNvSpPr txBox="1">
            <a:spLocks noGrp="1"/>
          </p:cNvSpPr>
          <p:nvPr>
            <p:ph type="dt" idx="10"/>
          </p:nvPr>
        </p:nvSpPr>
        <p:spPr>
          <a:xfrm>
            <a:off x="812800" y="6245225"/>
            <a:ext cx="2641600" cy="47625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737600" y="6245225"/>
            <a:ext cx="2641600" cy="476250"/>
          </a:xfrm>
          <a:prstGeom prst="rect">
            <a:avLst/>
          </a:prstGeom>
          <a:noFill/>
          <a:ln>
            <a:noFill/>
          </a:ln>
        </p:spPr>
        <p:txBody>
          <a:bodyPr spcFirstLastPara="1" wrap="square" lIns="91425" tIns="45700" rIns="91425" bIns="45700" anchor="t" anchorCtr="0">
            <a:noAutofit/>
          </a:bodyPr>
          <a:lstStyle>
            <a:lvl1pPr marL="0" marR="0" lvl="0" indent="0" algn="r">
              <a:spcBef>
                <a:spcPts val="0"/>
              </a:spcBef>
              <a:buNone/>
              <a:defRPr sz="1200">
                <a:solidFill>
                  <a:schemeClr val="dk1"/>
                </a:solidFill>
                <a:latin typeface="Verdana"/>
                <a:ea typeface="Verdana"/>
                <a:cs typeface="Verdana"/>
                <a:sym typeface="Verdana"/>
              </a:defRPr>
            </a:lvl1pPr>
            <a:lvl2pPr marL="0" marR="0" lvl="1" indent="0" algn="r">
              <a:spcBef>
                <a:spcPts val="0"/>
              </a:spcBef>
              <a:buNone/>
              <a:defRPr sz="1200">
                <a:solidFill>
                  <a:schemeClr val="dk1"/>
                </a:solidFill>
                <a:latin typeface="Verdana"/>
                <a:ea typeface="Verdana"/>
                <a:cs typeface="Verdana"/>
                <a:sym typeface="Verdana"/>
              </a:defRPr>
            </a:lvl2pPr>
            <a:lvl3pPr marL="0" marR="0" lvl="2" indent="0" algn="r">
              <a:spcBef>
                <a:spcPts val="0"/>
              </a:spcBef>
              <a:buNone/>
              <a:defRPr sz="1200">
                <a:solidFill>
                  <a:schemeClr val="dk1"/>
                </a:solidFill>
                <a:latin typeface="Verdana"/>
                <a:ea typeface="Verdana"/>
                <a:cs typeface="Verdana"/>
                <a:sym typeface="Verdana"/>
              </a:defRPr>
            </a:lvl3pPr>
            <a:lvl4pPr marL="0" marR="0" lvl="3" indent="0" algn="r">
              <a:spcBef>
                <a:spcPts val="0"/>
              </a:spcBef>
              <a:buNone/>
              <a:defRPr sz="1200">
                <a:solidFill>
                  <a:schemeClr val="dk1"/>
                </a:solidFill>
                <a:latin typeface="Verdana"/>
                <a:ea typeface="Verdana"/>
                <a:cs typeface="Verdana"/>
                <a:sym typeface="Verdana"/>
              </a:defRPr>
            </a:lvl4pPr>
            <a:lvl5pPr marL="0" marR="0" lvl="4" indent="0" algn="r">
              <a:spcBef>
                <a:spcPts val="0"/>
              </a:spcBef>
              <a:buNone/>
              <a:defRPr sz="1200">
                <a:solidFill>
                  <a:schemeClr val="dk1"/>
                </a:solidFill>
                <a:latin typeface="Verdana"/>
                <a:ea typeface="Verdana"/>
                <a:cs typeface="Verdana"/>
                <a:sym typeface="Verdana"/>
              </a:defRPr>
            </a:lvl5pPr>
            <a:lvl6pPr marL="0" marR="0" lvl="5" indent="0" algn="r">
              <a:spcBef>
                <a:spcPts val="0"/>
              </a:spcBef>
              <a:buNone/>
              <a:defRPr sz="1200">
                <a:solidFill>
                  <a:schemeClr val="dk1"/>
                </a:solidFill>
                <a:latin typeface="Verdana"/>
                <a:ea typeface="Verdana"/>
                <a:cs typeface="Verdana"/>
                <a:sym typeface="Verdana"/>
              </a:defRPr>
            </a:lvl6pPr>
            <a:lvl7pPr marL="0" marR="0" lvl="6" indent="0" algn="r">
              <a:spcBef>
                <a:spcPts val="0"/>
              </a:spcBef>
              <a:buNone/>
              <a:defRPr sz="1200">
                <a:solidFill>
                  <a:schemeClr val="dk1"/>
                </a:solidFill>
                <a:latin typeface="Verdana"/>
                <a:ea typeface="Verdana"/>
                <a:cs typeface="Verdana"/>
                <a:sym typeface="Verdana"/>
              </a:defRPr>
            </a:lvl7pPr>
            <a:lvl8pPr marL="0" marR="0" lvl="7" indent="0" algn="r">
              <a:spcBef>
                <a:spcPts val="0"/>
              </a:spcBef>
              <a:buNone/>
              <a:defRPr sz="1200">
                <a:solidFill>
                  <a:schemeClr val="dk1"/>
                </a:solidFill>
                <a:latin typeface="Verdana"/>
                <a:ea typeface="Verdana"/>
                <a:cs typeface="Verdana"/>
                <a:sym typeface="Verdana"/>
              </a:defRPr>
            </a:lvl8pPr>
            <a:lvl9pPr marL="0" marR="0" lvl="8" indent="0" algn="r">
              <a:spcBef>
                <a:spcPts val="0"/>
              </a:spcBef>
              <a:buNone/>
              <a:defRPr sz="1200">
                <a:solidFill>
                  <a:schemeClr val="dk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766233" y="304801"/>
            <a:ext cx="10668000" cy="1216025"/>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
          <p:cNvSpPr txBox="1">
            <a:spLocks noGrp="1"/>
          </p:cNvSpPr>
          <p:nvPr>
            <p:ph type="body" idx="1"/>
          </p:nvPr>
        </p:nvSpPr>
        <p:spPr>
          <a:xfrm>
            <a:off x="755651" y="1752600"/>
            <a:ext cx="10668000" cy="42672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SzPts val="1800"/>
              <a:buChar char="□"/>
              <a:defRPr/>
            </a:lvl1pPr>
            <a:lvl2pPr marL="914400" lvl="1" indent="-342900" algn="l">
              <a:spcBef>
                <a:spcPts val="360"/>
              </a:spcBef>
              <a:spcAft>
                <a:spcPts val="0"/>
              </a:spcAft>
              <a:buSzPts val="180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SzPts val="1800"/>
              <a:buChar char="■"/>
              <a:defRPr/>
            </a:lvl4pPr>
            <a:lvl5pPr marL="2286000" lvl="4" indent="-342900" algn="l">
              <a:spcBef>
                <a:spcPts val="450"/>
              </a:spcBef>
              <a:spcAft>
                <a:spcPts val="0"/>
              </a:spcAft>
              <a:buSzPts val="1800"/>
              <a:buChar char="▪"/>
              <a:defRPr/>
            </a:lvl5pPr>
            <a:lvl6pPr marL="2743200" lvl="5" indent="-342900" algn="l">
              <a:spcBef>
                <a:spcPts val="450"/>
              </a:spcBef>
              <a:spcAft>
                <a:spcPts val="0"/>
              </a:spcAft>
              <a:buSzPts val="1800"/>
              <a:buChar char="▪"/>
              <a:defRPr/>
            </a:lvl6pPr>
            <a:lvl7pPr marL="3200400" lvl="6" indent="-342900" algn="l">
              <a:spcBef>
                <a:spcPts val="450"/>
              </a:spcBef>
              <a:spcAft>
                <a:spcPts val="0"/>
              </a:spcAft>
              <a:buSzPts val="1800"/>
              <a:buChar char="▪"/>
              <a:defRPr/>
            </a:lvl7pPr>
            <a:lvl8pPr marL="3657600" lvl="7" indent="-342900" algn="l">
              <a:spcBef>
                <a:spcPts val="450"/>
              </a:spcBef>
              <a:spcAft>
                <a:spcPts val="0"/>
              </a:spcAft>
              <a:buSzPts val="1800"/>
              <a:buChar char="▪"/>
              <a:defRPr/>
            </a:lvl8pPr>
            <a:lvl9pPr marL="4114800" lvl="8" indent="-342900" algn="l">
              <a:spcBef>
                <a:spcPts val="450"/>
              </a:spcBef>
              <a:spcAft>
                <a:spcPts val="0"/>
              </a:spcAft>
              <a:buSzPts val="1800"/>
              <a:buChar char="▪"/>
              <a:defRPr/>
            </a:lvl9pPr>
          </a:lstStyle>
          <a:p>
            <a:endParaRPr/>
          </a:p>
        </p:txBody>
      </p:sp>
      <p:sp>
        <p:nvSpPr>
          <p:cNvPr id="27" name="Google Shape;27;p3"/>
          <p:cNvSpPr txBox="1">
            <a:spLocks noGrp="1"/>
          </p:cNvSpPr>
          <p:nvPr>
            <p:ph type="dt" idx="10"/>
          </p:nvPr>
        </p:nvSpPr>
        <p:spPr>
          <a:xfrm>
            <a:off x="812800" y="6245225"/>
            <a:ext cx="2641600" cy="47625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737600" y="6245225"/>
            <a:ext cx="2641600" cy="476250"/>
          </a:xfrm>
          <a:prstGeom prst="rect">
            <a:avLst/>
          </a:prstGeom>
          <a:noFill/>
          <a:ln>
            <a:noFill/>
          </a:ln>
        </p:spPr>
        <p:txBody>
          <a:bodyPr spcFirstLastPara="1" wrap="square" lIns="91425" tIns="45700" rIns="91425" bIns="45700" anchor="t" anchorCtr="0">
            <a:noAutofit/>
          </a:bodyPr>
          <a:lstStyle>
            <a:lvl1pPr marL="0" marR="0" lvl="0" indent="0" algn="r">
              <a:spcBef>
                <a:spcPts val="0"/>
              </a:spcBef>
              <a:buNone/>
              <a:defRPr sz="1200">
                <a:solidFill>
                  <a:schemeClr val="dk1"/>
                </a:solidFill>
                <a:latin typeface="Verdana"/>
                <a:ea typeface="Verdana"/>
                <a:cs typeface="Verdana"/>
                <a:sym typeface="Verdana"/>
              </a:defRPr>
            </a:lvl1pPr>
            <a:lvl2pPr marL="0" marR="0" lvl="1" indent="0" algn="r">
              <a:spcBef>
                <a:spcPts val="0"/>
              </a:spcBef>
              <a:buNone/>
              <a:defRPr sz="1200">
                <a:solidFill>
                  <a:schemeClr val="dk1"/>
                </a:solidFill>
                <a:latin typeface="Verdana"/>
                <a:ea typeface="Verdana"/>
                <a:cs typeface="Verdana"/>
                <a:sym typeface="Verdana"/>
              </a:defRPr>
            </a:lvl2pPr>
            <a:lvl3pPr marL="0" marR="0" lvl="2" indent="0" algn="r">
              <a:spcBef>
                <a:spcPts val="0"/>
              </a:spcBef>
              <a:buNone/>
              <a:defRPr sz="1200">
                <a:solidFill>
                  <a:schemeClr val="dk1"/>
                </a:solidFill>
                <a:latin typeface="Verdana"/>
                <a:ea typeface="Verdana"/>
                <a:cs typeface="Verdana"/>
                <a:sym typeface="Verdana"/>
              </a:defRPr>
            </a:lvl3pPr>
            <a:lvl4pPr marL="0" marR="0" lvl="3" indent="0" algn="r">
              <a:spcBef>
                <a:spcPts val="0"/>
              </a:spcBef>
              <a:buNone/>
              <a:defRPr sz="1200">
                <a:solidFill>
                  <a:schemeClr val="dk1"/>
                </a:solidFill>
                <a:latin typeface="Verdana"/>
                <a:ea typeface="Verdana"/>
                <a:cs typeface="Verdana"/>
                <a:sym typeface="Verdana"/>
              </a:defRPr>
            </a:lvl4pPr>
            <a:lvl5pPr marL="0" marR="0" lvl="4" indent="0" algn="r">
              <a:spcBef>
                <a:spcPts val="0"/>
              </a:spcBef>
              <a:buNone/>
              <a:defRPr sz="1200">
                <a:solidFill>
                  <a:schemeClr val="dk1"/>
                </a:solidFill>
                <a:latin typeface="Verdana"/>
                <a:ea typeface="Verdana"/>
                <a:cs typeface="Verdana"/>
                <a:sym typeface="Verdana"/>
              </a:defRPr>
            </a:lvl5pPr>
            <a:lvl6pPr marL="0" marR="0" lvl="5" indent="0" algn="r">
              <a:spcBef>
                <a:spcPts val="0"/>
              </a:spcBef>
              <a:buNone/>
              <a:defRPr sz="1200">
                <a:solidFill>
                  <a:schemeClr val="dk1"/>
                </a:solidFill>
                <a:latin typeface="Verdana"/>
                <a:ea typeface="Verdana"/>
                <a:cs typeface="Verdana"/>
                <a:sym typeface="Verdana"/>
              </a:defRPr>
            </a:lvl6pPr>
            <a:lvl7pPr marL="0" marR="0" lvl="6" indent="0" algn="r">
              <a:spcBef>
                <a:spcPts val="0"/>
              </a:spcBef>
              <a:buNone/>
              <a:defRPr sz="1200">
                <a:solidFill>
                  <a:schemeClr val="dk1"/>
                </a:solidFill>
                <a:latin typeface="Verdana"/>
                <a:ea typeface="Verdana"/>
                <a:cs typeface="Verdana"/>
                <a:sym typeface="Verdana"/>
              </a:defRPr>
            </a:lvl7pPr>
            <a:lvl8pPr marL="0" marR="0" lvl="7" indent="0" algn="r">
              <a:spcBef>
                <a:spcPts val="0"/>
              </a:spcBef>
              <a:buNone/>
              <a:defRPr sz="1200">
                <a:solidFill>
                  <a:schemeClr val="dk1"/>
                </a:solidFill>
                <a:latin typeface="Verdana"/>
                <a:ea typeface="Verdana"/>
                <a:cs typeface="Verdana"/>
                <a:sym typeface="Verdana"/>
              </a:defRPr>
            </a:lvl8pPr>
            <a:lvl9pPr marL="0" marR="0" lvl="8" indent="0" algn="r">
              <a:spcBef>
                <a:spcPts val="0"/>
              </a:spcBef>
              <a:buNone/>
              <a:defRPr sz="1200">
                <a:solidFill>
                  <a:schemeClr val="dk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766233" y="304801"/>
            <a:ext cx="10668000" cy="1216025"/>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4"/>
          <p:cNvSpPr txBox="1">
            <a:spLocks noGrp="1"/>
          </p:cNvSpPr>
          <p:nvPr>
            <p:ph type="dt" idx="10"/>
          </p:nvPr>
        </p:nvSpPr>
        <p:spPr>
          <a:xfrm>
            <a:off x="812800" y="6245225"/>
            <a:ext cx="2641600" cy="47625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737600" y="6245225"/>
            <a:ext cx="2641600" cy="476250"/>
          </a:xfrm>
          <a:prstGeom prst="rect">
            <a:avLst/>
          </a:prstGeom>
          <a:noFill/>
          <a:ln>
            <a:noFill/>
          </a:ln>
        </p:spPr>
        <p:txBody>
          <a:bodyPr spcFirstLastPara="1" wrap="square" lIns="91425" tIns="45700" rIns="91425" bIns="45700" anchor="t" anchorCtr="0">
            <a:noAutofit/>
          </a:bodyPr>
          <a:lstStyle>
            <a:lvl1pPr marL="0" marR="0" lvl="0" indent="0" algn="r">
              <a:spcBef>
                <a:spcPts val="0"/>
              </a:spcBef>
              <a:buNone/>
              <a:defRPr sz="1200">
                <a:solidFill>
                  <a:schemeClr val="dk1"/>
                </a:solidFill>
                <a:latin typeface="Verdana"/>
                <a:ea typeface="Verdana"/>
                <a:cs typeface="Verdana"/>
                <a:sym typeface="Verdana"/>
              </a:defRPr>
            </a:lvl1pPr>
            <a:lvl2pPr marL="0" marR="0" lvl="1" indent="0" algn="r">
              <a:spcBef>
                <a:spcPts val="0"/>
              </a:spcBef>
              <a:buNone/>
              <a:defRPr sz="1200">
                <a:solidFill>
                  <a:schemeClr val="dk1"/>
                </a:solidFill>
                <a:latin typeface="Verdana"/>
                <a:ea typeface="Verdana"/>
                <a:cs typeface="Verdana"/>
                <a:sym typeface="Verdana"/>
              </a:defRPr>
            </a:lvl2pPr>
            <a:lvl3pPr marL="0" marR="0" lvl="2" indent="0" algn="r">
              <a:spcBef>
                <a:spcPts val="0"/>
              </a:spcBef>
              <a:buNone/>
              <a:defRPr sz="1200">
                <a:solidFill>
                  <a:schemeClr val="dk1"/>
                </a:solidFill>
                <a:latin typeface="Verdana"/>
                <a:ea typeface="Verdana"/>
                <a:cs typeface="Verdana"/>
                <a:sym typeface="Verdana"/>
              </a:defRPr>
            </a:lvl3pPr>
            <a:lvl4pPr marL="0" marR="0" lvl="3" indent="0" algn="r">
              <a:spcBef>
                <a:spcPts val="0"/>
              </a:spcBef>
              <a:buNone/>
              <a:defRPr sz="1200">
                <a:solidFill>
                  <a:schemeClr val="dk1"/>
                </a:solidFill>
                <a:latin typeface="Verdana"/>
                <a:ea typeface="Verdana"/>
                <a:cs typeface="Verdana"/>
                <a:sym typeface="Verdana"/>
              </a:defRPr>
            </a:lvl4pPr>
            <a:lvl5pPr marL="0" marR="0" lvl="4" indent="0" algn="r">
              <a:spcBef>
                <a:spcPts val="0"/>
              </a:spcBef>
              <a:buNone/>
              <a:defRPr sz="1200">
                <a:solidFill>
                  <a:schemeClr val="dk1"/>
                </a:solidFill>
                <a:latin typeface="Verdana"/>
                <a:ea typeface="Verdana"/>
                <a:cs typeface="Verdana"/>
                <a:sym typeface="Verdana"/>
              </a:defRPr>
            </a:lvl5pPr>
            <a:lvl6pPr marL="0" marR="0" lvl="5" indent="0" algn="r">
              <a:spcBef>
                <a:spcPts val="0"/>
              </a:spcBef>
              <a:buNone/>
              <a:defRPr sz="1200">
                <a:solidFill>
                  <a:schemeClr val="dk1"/>
                </a:solidFill>
                <a:latin typeface="Verdana"/>
                <a:ea typeface="Verdana"/>
                <a:cs typeface="Verdana"/>
                <a:sym typeface="Verdana"/>
              </a:defRPr>
            </a:lvl6pPr>
            <a:lvl7pPr marL="0" marR="0" lvl="6" indent="0" algn="r">
              <a:spcBef>
                <a:spcPts val="0"/>
              </a:spcBef>
              <a:buNone/>
              <a:defRPr sz="1200">
                <a:solidFill>
                  <a:schemeClr val="dk1"/>
                </a:solidFill>
                <a:latin typeface="Verdana"/>
                <a:ea typeface="Verdana"/>
                <a:cs typeface="Verdana"/>
                <a:sym typeface="Verdana"/>
              </a:defRPr>
            </a:lvl7pPr>
            <a:lvl8pPr marL="0" marR="0" lvl="7" indent="0" algn="r">
              <a:spcBef>
                <a:spcPts val="0"/>
              </a:spcBef>
              <a:buNone/>
              <a:defRPr sz="1200">
                <a:solidFill>
                  <a:schemeClr val="dk1"/>
                </a:solidFill>
                <a:latin typeface="Verdana"/>
                <a:ea typeface="Verdana"/>
                <a:cs typeface="Verdana"/>
                <a:sym typeface="Verdana"/>
              </a:defRPr>
            </a:lvl8pPr>
            <a:lvl9pPr marL="0" marR="0" lvl="8" indent="0" algn="r">
              <a:spcBef>
                <a:spcPts val="0"/>
              </a:spcBef>
              <a:buNone/>
              <a:defRPr sz="1200">
                <a:solidFill>
                  <a:schemeClr val="dk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963084" y="4406901"/>
            <a:ext cx="10363200" cy="1362075"/>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4000" b="1"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5"/>
          <p:cNvSpPr txBox="1">
            <a:spLocks noGrp="1"/>
          </p:cNvSpPr>
          <p:nvPr>
            <p:ph type="body" idx="1"/>
          </p:nvPr>
        </p:nvSpPr>
        <p:spPr>
          <a:xfrm>
            <a:off x="963084" y="2906713"/>
            <a:ext cx="10363200" cy="1500187"/>
          </a:xfrm>
          <a:prstGeom prst="rect">
            <a:avLst/>
          </a:prstGeom>
          <a:noFill/>
          <a:ln>
            <a:noFill/>
          </a:ln>
        </p:spPr>
        <p:txBody>
          <a:bodyPr spcFirstLastPara="1" wrap="square" lIns="91425" tIns="45700" rIns="91425" bIns="45700" anchor="b" anchorCtr="0">
            <a:noAutofit/>
          </a:bodyPr>
          <a:lstStyle>
            <a:lvl1pPr marL="457200" lvl="0" indent="-228600" algn="l">
              <a:spcBef>
                <a:spcPts val="400"/>
              </a:spcBef>
              <a:spcAft>
                <a:spcPts val="0"/>
              </a:spcAft>
              <a:buSzPts val="2000"/>
              <a:buNone/>
              <a:defRPr sz="2000"/>
            </a:lvl1pPr>
            <a:lvl2pPr marL="914400" lvl="1" indent="-228600" algn="l">
              <a:spcBef>
                <a:spcPts val="360"/>
              </a:spcBef>
              <a:spcAft>
                <a:spcPts val="0"/>
              </a:spcAft>
              <a:buSzPts val="1800"/>
              <a:buNone/>
              <a:defRPr sz="1800"/>
            </a:lvl2pPr>
            <a:lvl3pPr marL="1371600" lvl="2" indent="-228600" algn="l">
              <a:spcBef>
                <a:spcPts val="320"/>
              </a:spcBef>
              <a:spcAft>
                <a:spcPts val="0"/>
              </a:spcAft>
              <a:buSzPts val="1600"/>
              <a:buNone/>
              <a:defRPr sz="1600"/>
            </a:lvl3pPr>
            <a:lvl4pPr marL="1828800" lvl="3" indent="-228600" algn="l">
              <a:spcBef>
                <a:spcPts val="280"/>
              </a:spcBef>
              <a:spcAft>
                <a:spcPts val="0"/>
              </a:spcAft>
              <a:buSzPts val="1400"/>
              <a:buNone/>
              <a:defRPr sz="1400"/>
            </a:lvl4pPr>
            <a:lvl5pPr marL="2286000" lvl="4" indent="-228600" algn="l">
              <a:spcBef>
                <a:spcPts val="350"/>
              </a:spcBef>
              <a:spcAft>
                <a:spcPts val="0"/>
              </a:spcAft>
              <a:buSzPts val="1400"/>
              <a:buNone/>
              <a:defRPr sz="1400"/>
            </a:lvl5pPr>
            <a:lvl6pPr marL="2743200" lvl="5" indent="-228600" algn="l">
              <a:spcBef>
                <a:spcPts val="350"/>
              </a:spcBef>
              <a:spcAft>
                <a:spcPts val="0"/>
              </a:spcAft>
              <a:buSzPts val="1400"/>
              <a:buNone/>
              <a:defRPr sz="1400"/>
            </a:lvl6pPr>
            <a:lvl7pPr marL="3200400" lvl="6" indent="-228600" algn="l">
              <a:spcBef>
                <a:spcPts val="350"/>
              </a:spcBef>
              <a:spcAft>
                <a:spcPts val="0"/>
              </a:spcAft>
              <a:buSzPts val="1400"/>
              <a:buNone/>
              <a:defRPr sz="1400"/>
            </a:lvl7pPr>
            <a:lvl8pPr marL="3657600" lvl="7" indent="-228600" algn="l">
              <a:spcBef>
                <a:spcPts val="350"/>
              </a:spcBef>
              <a:spcAft>
                <a:spcPts val="0"/>
              </a:spcAft>
              <a:buSzPts val="1400"/>
              <a:buNone/>
              <a:defRPr sz="1400"/>
            </a:lvl8pPr>
            <a:lvl9pPr marL="4114800" lvl="8" indent="-228600" algn="l">
              <a:spcBef>
                <a:spcPts val="350"/>
              </a:spcBef>
              <a:spcAft>
                <a:spcPts val="0"/>
              </a:spcAft>
              <a:buSzPts val="1400"/>
              <a:buNone/>
              <a:defRPr sz="1400"/>
            </a:lvl9pPr>
          </a:lstStyle>
          <a:p>
            <a:endParaRPr/>
          </a:p>
        </p:txBody>
      </p:sp>
      <p:sp>
        <p:nvSpPr>
          <p:cNvPr id="38" name="Google Shape;38;p5"/>
          <p:cNvSpPr txBox="1">
            <a:spLocks noGrp="1"/>
          </p:cNvSpPr>
          <p:nvPr>
            <p:ph type="dt" idx="10"/>
          </p:nvPr>
        </p:nvSpPr>
        <p:spPr>
          <a:xfrm>
            <a:off x="812800" y="6245225"/>
            <a:ext cx="2641600" cy="47625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737600" y="6245225"/>
            <a:ext cx="2641600" cy="476250"/>
          </a:xfrm>
          <a:prstGeom prst="rect">
            <a:avLst/>
          </a:prstGeom>
          <a:noFill/>
          <a:ln>
            <a:noFill/>
          </a:ln>
        </p:spPr>
        <p:txBody>
          <a:bodyPr spcFirstLastPara="1" wrap="square" lIns="91425" tIns="45700" rIns="91425" bIns="45700" anchor="t" anchorCtr="0">
            <a:noAutofit/>
          </a:bodyPr>
          <a:lstStyle>
            <a:lvl1pPr marL="0" marR="0" lvl="0" indent="0" algn="r">
              <a:spcBef>
                <a:spcPts val="0"/>
              </a:spcBef>
              <a:buNone/>
              <a:defRPr sz="1200">
                <a:solidFill>
                  <a:schemeClr val="dk1"/>
                </a:solidFill>
                <a:latin typeface="Verdana"/>
                <a:ea typeface="Verdana"/>
                <a:cs typeface="Verdana"/>
                <a:sym typeface="Verdana"/>
              </a:defRPr>
            </a:lvl1pPr>
            <a:lvl2pPr marL="0" marR="0" lvl="1" indent="0" algn="r">
              <a:spcBef>
                <a:spcPts val="0"/>
              </a:spcBef>
              <a:buNone/>
              <a:defRPr sz="1200">
                <a:solidFill>
                  <a:schemeClr val="dk1"/>
                </a:solidFill>
                <a:latin typeface="Verdana"/>
                <a:ea typeface="Verdana"/>
                <a:cs typeface="Verdana"/>
                <a:sym typeface="Verdana"/>
              </a:defRPr>
            </a:lvl2pPr>
            <a:lvl3pPr marL="0" marR="0" lvl="2" indent="0" algn="r">
              <a:spcBef>
                <a:spcPts val="0"/>
              </a:spcBef>
              <a:buNone/>
              <a:defRPr sz="1200">
                <a:solidFill>
                  <a:schemeClr val="dk1"/>
                </a:solidFill>
                <a:latin typeface="Verdana"/>
                <a:ea typeface="Verdana"/>
                <a:cs typeface="Verdana"/>
                <a:sym typeface="Verdana"/>
              </a:defRPr>
            </a:lvl3pPr>
            <a:lvl4pPr marL="0" marR="0" lvl="3" indent="0" algn="r">
              <a:spcBef>
                <a:spcPts val="0"/>
              </a:spcBef>
              <a:buNone/>
              <a:defRPr sz="1200">
                <a:solidFill>
                  <a:schemeClr val="dk1"/>
                </a:solidFill>
                <a:latin typeface="Verdana"/>
                <a:ea typeface="Verdana"/>
                <a:cs typeface="Verdana"/>
                <a:sym typeface="Verdana"/>
              </a:defRPr>
            </a:lvl4pPr>
            <a:lvl5pPr marL="0" marR="0" lvl="4" indent="0" algn="r">
              <a:spcBef>
                <a:spcPts val="0"/>
              </a:spcBef>
              <a:buNone/>
              <a:defRPr sz="1200">
                <a:solidFill>
                  <a:schemeClr val="dk1"/>
                </a:solidFill>
                <a:latin typeface="Verdana"/>
                <a:ea typeface="Verdana"/>
                <a:cs typeface="Verdana"/>
                <a:sym typeface="Verdana"/>
              </a:defRPr>
            </a:lvl5pPr>
            <a:lvl6pPr marL="0" marR="0" lvl="5" indent="0" algn="r">
              <a:spcBef>
                <a:spcPts val="0"/>
              </a:spcBef>
              <a:buNone/>
              <a:defRPr sz="1200">
                <a:solidFill>
                  <a:schemeClr val="dk1"/>
                </a:solidFill>
                <a:latin typeface="Verdana"/>
                <a:ea typeface="Verdana"/>
                <a:cs typeface="Verdana"/>
                <a:sym typeface="Verdana"/>
              </a:defRPr>
            </a:lvl6pPr>
            <a:lvl7pPr marL="0" marR="0" lvl="6" indent="0" algn="r">
              <a:spcBef>
                <a:spcPts val="0"/>
              </a:spcBef>
              <a:buNone/>
              <a:defRPr sz="1200">
                <a:solidFill>
                  <a:schemeClr val="dk1"/>
                </a:solidFill>
                <a:latin typeface="Verdana"/>
                <a:ea typeface="Verdana"/>
                <a:cs typeface="Verdana"/>
                <a:sym typeface="Verdana"/>
              </a:defRPr>
            </a:lvl7pPr>
            <a:lvl8pPr marL="0" marR="0" lvl="7" indent="0" algn="r">
              <a:spcBef>
                <a:spcPts val="0"/>
              </a:spcBef>
              <a:buNone/>
              <a:defRPr sz="1200">
                <a:solidFill>
                  <a:schemeClr val="dk1"/>
                </a:solidFill>
                <a:latin typeface="Verdana"/>
                <a:ea typeface="Verdana"/>
                <a:cs typeface="Verdana"/>
                <a:sym typeface="Verdana"/>
              </a:defRPr>
            </a:lvl8pPr>
            <a:lvl9pPr marL="0" marR="0" lvl="8" indent="0" algn="r">
              <a:spcBef>
                <a:spcPts val="0"/>
              </a:spcBef>
              <a:buNone/>
              <a:defRPr sz="1200">
                <a:solidFill>
                  <a:schemeClr val="dk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766233" y="304801"/>
            <a:ext cx="10668000" cy="1216025"/>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
          <p:cNvSpPr txBox="1">
            <a:spLocks noGrp="1"/>
          </p:cNvSpPr>
          <p:nvPr>
            <p:ph type="body" idx="1"/>
          </p:nvPr>
        </p:nvSpPr>
        <p:spPr>
          <a:xfrm>
            <a:off x="755651" y="1752600"/>
            <a:ext cx="5232400" cy="4267200"/>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SzPts val="2800"/>
              <a:buChar char="□"/>
              <a:defRPr sz="2800"/>
            </a:lvl1pPr>
            <a:lvl2pPr marL="914400" lvl="1" indent="-381000" algn="l">
              <a:spcBef>
                <a:spcPts val="480"/>
              </a:spcBef>
              <a:spcAft>
                <a:spcPts val="0"/>
              </a:spcAft>
              <a:buSzPts val="2400"/>
              <a:buChar char="■"/>
              <a:defRPr sz="2400"/>
            </a:lvl2pPr>
            <a:lvl3pPr marL="1371600" lvl="2" indent="-355600" algn="l">
              <a:spcBef>
                <a:spcPts val="400"/>
              </a:spcBef>
              <a:spcAft>
                <a:spcPts val="0"/>
              </a:spcAft>
              <a:buSzPts val="2000"/>
              <a:buChar char="□"/>
              <a:defRPr sz="2000"/>
            </a:lvl3pPr>
            <a:lvl4pPr marL="1828800" lvl="3" indent="-342900" algn="l">
              <a:spcBef>
                <a:spcPts val="360"/>
              </a:spcBef>
              <a:spcAft>
                <a:spcPts val="0"/>
              </a:spcAft>
              <a:buSzPts val="1800"/>
              <a:buChar char="■"/>
              <a:defRPr sz="1800"/>
            </a:lvl4pPr>
            <a:lvl5pPr marL="2286000" lvl="4" indent="-342900" algn="l">
              <a:spcBef>
                <a:spcPts val="450"/>
              </a:spcBef>
              <a:spcAft>
                <a:spcPts val="0"/>
              </a:spcAft>
              <a:buSzPts val="1800"/>
              <a:buChar char="▪"/>
              <a:defRPr sz="1800"/>
            </a:lvl5pPr>
            <a:lvl6pPr marL="2743200" lvl="5" indent="-342900" algn="l">
              <a:spcBef>
                <a:spcPts val="450"/>
              </a:spcBef>
              <a:spcAft>
                <a:spcPts val="0"/>
              </a:spcAft>
              <a:buSzPts val="1800"/>
              <a:buChar char="▪"/>
              <a:defRPr sz="1800"/>
            </a:lvl6pPr>
            <a:lvl7pPr marL="3200400" lvl="6" indent="-342900" algn="l">
              <a:spcBef>
                <a:spcPts val="450"/>
              </a:spcBef>
              <a:spcAft>
                <a:spcPts val="0"/>
              </a:spcAft>
              <a:buSzPts val="1800"/>
              <a:buChar char="▪"/>
              <a:defRPr sz="1800"/>
            </a:lvl7pPr>
            <a:lvl8pPr marL="3657600" lvl="7" indent="-342900" algn="l">
              <a:spcBef>
                <a:spcPts val="450"/>
              </a:spcBef>
              <a:spcAft>
                <a:spcPts val="0"/>
              </a:spcAft>
              <a:buSzPts val="1800"/>
              <a:buChar char="▪"/>
              <a:defRPr sz="1800"/>
            </a:lvl8pPr>
            <a:lvl9pPr marL="4114800" lvl="8" indent="-342900" algn="l">
              <a:spcBef>
                <a:spcPts val="450"/>
              </a:spcBef>
              <a:spcAft>
                <a:spcPts val="0"/>
              </a:spcAft>
              <a:buSzPts val="1800"/>
              <a:buChar char="▪"/>
              <a:defRPr sz="1800"/>
            </a:lvl9pPr>
          </a:lstStyle>
          <a:p>
            <a:endParaRPr/>
          </a:p>
        </p:txBody>
      </p:sp>
      <p:sp>
        <p:nvSpPr>
          <p:cNvPr id="44" name="Google Shape;44;p6"/>
          <p:cNvSpPr txBox="1">
            <a:spLocks noGrp="1"/>
          </p:cNvSpPr>
          <p:nvPr>
            <p:ph type="body" idx="2"/>
          </p:nvPr>
        </p:nvSpPr>
        <p:spPr>
          <a:xfrm>
            <a:off x="6191251" y="1752600"/>
            <a:ext cx="5232400" cy="4267200"/>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SzPts val="2800"/>
              <a:buChar char="□"/>
              <a:defRPr sz="2800"/>
            </a:lvl1pPr>
            <a:lvl2pPr marL="914400" lvl="1" indent="-381000" algn="l">
              <a:spcBef>
                <a:spcPts val="480"/>
              </a:spcBef>
              <a:spcAft>
                <a:spcPts val="0"/>
              </a:spcAft>
              <a:buSzPts val="2400"/>
              <a:buChar char="■"/>
              <a:defRPr sz="2400"/>
            </a:lvl2pPr>
            <a:lvl3pPr marL="1371600" lvl="2" indent="-355600" algn="l">
              <a:spcBef>
                <a:spcPts val="400"/>
              </a:spcBef>
              <a:spcAft>
                <a:spcPts val="0"/>
              </a:spcAft>
              <a:buSzPts val="2000"/>
              <a:buChar char="□"/>
              <a:defRPr sz="2000"/>
            </a:lvl3pPr>
            <a:lvl4pPr marL="1828800" lvl="3" indent="-342900" algn="l">
              <a:spcBef>
                <a:spcPts val="360"/>
              </a:spcBef>
              <a:spcAft>
                <a:spcPts val="0"/>
              </a:spcAft>
              <a:buSzPts val="1800"/>
              <a:buChar char="■"/>
              <a:defRPr sz="1800"/>
            </a:lvl4pPr>
            <a:lvl5pPr marL="2286000" lvl="4" indent="-342900" algn="l">
              <a:spcBef>
                <a:spcPts val="450"/>
              </a:spcBef>
              <a:spcAft>
                <a:spcPts val="0"/>
              </a:spcAft>
              <a:buSzPts val="1800"/>
              <a:buChar char="▪"/>
              <a:defRPr sz="1800"/>
            </a:lvl5pPr>
            <a:lvl6pPr marL="2743200" lvl="5" indent="-342900" algn="l">
              <a:spcBef>
                <a:spcPts val="450"/>
              </a:spcBef>
              <a:spcAft>
                <a:spcPts val="0"/>
              </a:spcAft>
              <a:buSzPts val="1800"/>
              <a:buChar char="▪"/>
              <a:defRPr sz="1800"/>
            </a:lvl6pPr>
            <a:lvl7pPr marL="3200400" lvl="6" indent="-342900" algn="l">
              <a:spcBef>
                <a:spcPts val="450"/>
              </a:spcBef>
              <a:spcAft>
                <a:spcPts val="0"/>
              </a:spcAft>
              <a:buSzPts val="1800"/>
              <a:buChar char="▪"/>
              <a:defRPr sz="1800"/>
            </a:lvl7pPr>
            <a:lvl8pPr marL="3657600" lvl="7" indent="-342900" algn="l">
              <a:spcBef>
                <a:spcPts val="450"/>
              </a:spcBef>
              <a:spcAft>
                <a:spcPts val="0"/>
              </a:spcAft>
              <a:buSzPts val="1800"/>
              <a:buChar char="▪"/>
              <a:defRPr sz="1800"/>
            </a:lvl8pPr>
            <a:lvl9pPr marL="4114800" lvl="8" indent="-342900" algn="l">
              <a:spcBef>
                <a:spcPts val="450"/>
              </a:spcBef>
              <a:spcAft>
                <a:spcPts val="0"/>
              </a:spcAft>
              <a:buSzPts val="1800"/>
              <a:buChar char="▪"/>
              <a:defRPr sz="1800"/>
            </a:lvl9pPr>
          </a:lstStyle>
          <a:p>
            <a:endParaRPr/>
          </a:p>
        </p:txBody>
      </p:sp>
      <p:sp>
        <p:nvSpPr>
          <p:cNvPr id="45" name="Google Shape;45;p6"/>
          <p:cNvSpPr txBox="1">
            <a:spLocks noGrp="1"/>
          </p:cNvSpPr>
          <p:nvPr>
            <p:ph type="dt" idx="10"/>
          </p:nvPr>
        </p:nvSpPr>
        <p:spPr>
          <a:xfrm>
            <a:off x="812800" y="6245225"/>
            <a:ext cx="2641600" cy="47625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737600" y="6245225"/>
            <a:ext cx="2641600" cy="476250"/>
          </a:xfrm>
          <a:prstGeom prst="rect">
            <a:avLst/>
          </a:prstGeom>
          <a:noFill/>
          <a:ln>
            <a:noFill/>
          </a:ln>
        </p:spPr>
        <p:txBody>
          <a:bodyPr spcFirstLastPara="1" wrap="square" lIns="91425" tIns="45700" rIns="91425" bIns="45700" anchor="t" anchorCtr="0">
            <a:noAutofit/>
          </a:bodyPr>
          <a:lstStyle>
            <a:lvl1pPr marL="0" marR="0" lvl="0" indent="0" algn="r">
              <a:spcBef>
                <a:spcPts val="0"/>
              </a:spcBef>
              <a:buNone/>
              <a:defRPr sz="1200">
                <a:solidFill>
                  <a:schemeClr val="dk1"/>
                </a:solidFill>
                <a:latin typeface="Verdana"/>
                <a:ea typeface="Verdana"/>
                <a:cs typeface="Verdana"/>
                <a:sym typeface="Verdana"/>
              </a:defRPr>
            </a:lvl1pPr>
            <a:lvl2pPr marL="0" marR="0" lvl="1" indent="0" algn="r">
              <a:spcBef>
                <a:spcPts val="0"/>
              </a:spcBef>
              <a:buNone/>
              <a:defRPr sz="1200">
                <a:solidFill>
                  <a:schemeClr val="dk1"/>
                </a:solidFill>
                <a:latin typeface="Verdana"/>
                <a:ea typeface="Verdana"/>
                <a:cs typeface="Verdana"/>
                <a:sym typeface="Verdana"/>
              </a:defRPr>
            </a:lvl2pPr>
            <a:lvl3pPr marL="0" marR="0" lvl="2" indent="0" algn="r">
              <a:spcBef>
                <a:spcPts val="0"/>
              </a:spcBef>
              <a:buNone/>
              <a:defRPr sz="1200">
                <a:solidFill>
                  <a:schemeClr val="dk1"/>
                </a:solidFill>
                <a:latin typeface="Verdana"/>
                <a:ea typeface="Verdana"/>
                <a:cs typeface="Verdana"/>
                <a:sym typeface="Verdana"/>
              </a:defRPr>
            </a:lvl3pPr>
            <a:lvl4pPr marL="0" marR="0" lvl="3" indent="0" algn="r">
              <a:spcBef>
                <a:spcPts val="0"/>
              </a:spcBef>
              <a:buNone/>
              <a:defRPr sz="1200">
                <a:solidFill>
                  <a:schemeClr val="dk1"/>
                </a:solidFill>
                <a:latin typeface="Verdana"/>
                <a:ea typeface="Verdana"/>
                <a:cs typeface="Verdana"/>
                <a:sym typeface="Verdana"/>
              </a:defRPr>
            </a:lvl4pPr>
            <a:lvl5pPr marL="0" marR="0" lvl="4" indent="0" algn="r">
              <a:spcBef>
                <a:spcPts val="0"/>
              </a:spcBef>
              <a:buNone/>
              <a:defRPr sz="1200">
                <a:solidFill>
                  <a:schemeClr val="dk1"/>
                </a:solidFill>
                <a:latin typeface="Verdana"/>
                <a:ea typeface="Verdana"/>
                <a:cs typeface="Verdana"/>
                <a:sym typeface="Verdana"/>
              </a:defRPr>
            </a:lvl5pPr>
            <a:lvl6pPr marL="0" marR="0" lvl="5" indent="0" algn="r">
              <a:spcBef>
                <a:spcPts val="0"/>
              </a:spcBef>
              <a:buNone/>
              <a:defRPr sz="1200">
                <a:solidFill>
                  <a:schemeClr val="dk1"/>
                </a:solidFill>
                <a:latin typeface="Verdana"/>
                <a:ea typeface="Verdana"/>
                <a:cs typeface="Verdana"/>
                <a:sym typeface="Verdana"/>
              </a:defRPr>
            </a:lvl6pPr>
            <a:lvl7pPr marL="0" marR="0" lvl="6" indent="0" algn="r">
              <a:spcBef>
                <a:spcPts val="0"/>
              </a:spcBef>
              <a:buNone/>
              <a:defRPr sz="1200">
                <a:solidFill>
                  <a:schemeClr val="dk1"/>
                </a:solidFill>
                <a:latin typeface="Verdana"/>
                <a:ea typeface="Verdana"/>
                <a:cs typeface="Verdana"/>
                <a:sym typeface="Verdana"/>
              </a:defRPr>
            </a:lvl7pPr>
            <a:lvl8pPr marL="0" marR="0" lvl="7" indent="0" algn="r">
              <a:spcBef>
                <a:spcPts val="0"/>
              </a:spcBef>
              <a:buNone/>
              <a:defRPr sz="1200">
                <a:solidFill>
                  <a:schemeClr val="dk1"/>
                </a:solidFill>
                <a:latin typeface="Verdana"/>
                <a:ea typeface="Verdana"/>
                <a:cs typeface="Verdana"/>
                <a:sym typeface="Verdana"/>
              </a:defRPr>
            </a:lvl8pPr>
            <a:lvl9pPr marL="0" marR="0" lvl="8" indent="0" algn="r">
              <a:spcBef>
                <a:spcPts val="0"/>
              </a:spcBef>
              <a:buNone/>
              <a:defRPr sz="1200">
                <a:solidFill>
                  <a:schemeClr val="dk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7"/>
          <p:cNvSpPr txBox="1">
            <a:spLocks noGrp="1"/>
          </p:cNvSpPr>
          <p:nvPr>
            <p:ph type="body" idx="1"/>
          </p:nvPr>
        </p:nvSpPr>
        <p:spPr>
          <a:xfrm>
            <a:off x="609600" y="1535113"/>
            <a:ext cx="5386917"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SzPts val="2400"/>
              <a:buNone/>
              <a:defRPr sz="2400" b="1"/>
            </a:lvl1pPr>
            <a:lvl2pPr marL="914400" lvl="1" indent="-228600" algn="l">
              <a:spcBef>
                <a:spcPts val="400"/>
              </a:spcBef>
              <a:spcAft>
                <a:spcPts val="0"/>
              </a:spcAft>
              <a:buSzPts val="2000"/>
              <a:buNone/>
              <a:defRPr sz="2000" b="1"/>
            </a:lvl2pPr>
            <a:lvl3pPr marL="1371600" lvl="2" indent="-228600" algn="l">
              <a:spcBef>
                <a:spcPts val="360"/>
              </a:spcBef>
              <a:spcAft>
                <a:spcPts val="0"/>
              </a:spcAft>
              <a:buSzPts val="1800"/>
              <a:buNone/>
              <a:defRPr sz="1800" b="1"/>
            </a:lvl3pPr>
            <a:lvl4pPr marL="1828800" lvl="3" indent="-228600" algn="l">
              <a:spcBef>
                <a:spcPts val="320"/>
              </a:spcBef>
              <a:spcAft>
                <a:spcPts val="0"/>
              </a:spcAft>
              <a:buSzPts val="1600"/>
              <a:buNone/>
              <a:defRPr sz="1600" b="1"/>
            </a:lvl4pPr>
            <a:lvl5pPr marL="2286000" lvl="4" indent="-228600" algn="l">
              <a:spcBef>
                <a:spcPts val="400"/>
              </a:spcBef>
              <a:spcAft>
                <a:spcPts val="0"/>
              </a:spcAft>
              <a:buSzPts val="1600"/>
              <a:buNone/>
              <a:defRPr sz="1600" b="1"/>
            </a:lvl5pPr>
            <a:lvl6pPr marL="2743200" lvl="5" indent="-228600" algn="l">
              <a:spcBef>
                <a:spcPts val="400"/>
              </a:spcBef>
              <a:spcAft>
                <a:spcPts val="0"/>
              </a:spcAft>
              <a:buSzPts val="1600"/>
              <a:buNone/>
              <a:defRPr sz="1600" b="1"/>
            </a:lvl6pPr>
            <a:lvl7pPr marL="3200400" lvl="6" indent="-228600" algn="l">
              <a:spcBef>
                <a:spcPts val="400"/>
              </a:spcBef>
              <a:spcAft>
                <a:spcPts val="0"/>
              </a:spcAft>
              <a:buSzPts val="1600"/>
              <a:buNone/>
              <a:defRPr sz="1600" b="1"/>
            </a:lvl7pPr>
            <a:lvl8pPr marL="3657600" lvl="7" indent="-228600" algn="l">
              <a:spcBef>
                <a:spcPts val="400"/>
              </a:spcBef>
              <a:spcAft>
                <a:spcPts val="0"/>
              </a:spcAft>
              <a:buSzPts val="1600"/>
              <a:buNone/>
              <a:defRPr sz="1600" b="1"/>
            </a:lvl8pPr>
            <a:lvl9pPr marL="4114800" lvl="8" indent="-228600" algn="l">
              <a:spcBef>
                <a:spcPts val="400"/>
              </a:spcBef>
              <a:spcAft>
                <a:spcPts val="0"/>
              </a:spcAft>
              <a:buSzPts val="1600"/>
              <a:buNone/>
              <a:defRPr sz="1600" b="1"/>
            </a:lvl9pPr>
          </a:lstStyle>
          <a:p>
            <a:endParaRPr/>
          </a:p>
        </p:txBody>
      </p:sp>
      <p:sp>
        <p:nvSpPr>
          <p:cNvPr id="51" name="Google Shape;51;p7"/>
          <p:cNvSpPr txBox="1">
            <a:spLocks noGrp="1"/>
          </p:cNvSpPr>
          <p:nvPr>
            <p:ph type="body" idx="2"/>
          </p:nvPr>
        </p:nvSpPr>
        <p:spPr>
          <a:xfrm>
            <a:off x="609600" y="2174875"/>
            <a:ext cx="5386917"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SzPts val="2400"/>
              <a:buChar char="□"/>
              <a:defRPr sz="2400"/>
            </a:lvl1pPr>
            <a:lvl2pPr marL="914400" lvl="1" indent="-355600" algn="l">
              <a:spcBef>
                <a:spcPts val="400"/>
              </a:spcBef>
              <a:spcAft>
                <a:spcPts val="0"/>
              </a:spcAft>
              <a:buSzPts val="2000"/>
              <a:buChar char="■"/>
              <a:defRPr sz="2000"/>
            </a:lvl2pPr>
            <a:lvl3pPr marL="1371600" lvl="2" indent="-342900" algn="l">
              <a:spcBef>
                <a:spcPts val="360"/>
              </a:spcBef>
              <a:spcAft>
                <a:spcPts val="0"/>
              </a:spcAft>
              <a:buSzPts val="1800"/>
              <a:buChar char="□"/>
              <a:defRPr sz="1800"/>
            </a:lvl3pPr>
            <a:lvl4pPr marL="1828800" lvl="3" indent="-330200" algn="l">
              <a:spcBef>
                <a:spcPts val="320"/>
              </a:spcBef>
              <a:spcAft>
                <a:spcPts val="0"/>
              </a:spcAft>
              <a:buSzPts val="1600"/>
              <a:buChar char="■"/>
              <a:defRPr sz="1600"/>
            </a:lvl4pPr>
            <a:lvl5pPr marL="2286000" lvl="4" indent="-330200" algn="l">
              <a:spcBef>
                <a:spcPts val="400"/>
              </a:spcBef>
              <a:spcAft>
                <a:spcPts val="0"/>
              </a:spcAft>
              <a:buSzPts val="1600"/>
              <a:buChar char="▪"/>
              <a:defRPr sz="1600"/>
            </a:lvl5pPr>
            <a:lvl6pPr marL="2743200" lvl="5" indent="-330200" algn="l">
              <a:spcBef>
                <a:spcPts val="400"/>
              </a:spcBef>
              <a:spcAft>
                <a:spcPts val="0"/>
              </a:spcAft>
              <a:buSzPts val="1600"/>
              <a:buChar char="▪"/>
              <a:defRPr sz="1600"/>
            </a:lvl6pPr>
            <a:lvl7pPr marL="3200400" lvl="6" indent="-330200" algn="l">
              <a:spcBef>
                <a:spcPts val="400"/>
              </a:spcBef>
              <a:spcAft>
                <a:spcPts val="0"/>
              </a:spcAft>
              <a:buSzPts val="1600"/>
              <a:buChar char="▪"/>
              <a:defRPr sz="1600"/>
            </a:lvl7pPr>
            <a:lvl8pPr marL="3657600" lvl="7" indent="-330200" algn="l">
              <a:spcBef>
                <a:spcPts val="400"/>
              </a:spcBef>
              <a:spcAft>
                <a:spcPts val="0"/>
              </a:spcAft>
              <a:buSzPts val="1600"/>
              <a:buChar char="▪"/>
              <a:defRPr sz="1600"/>
            </a:lvl8pPr>
            <a:lvl9pPr marL="4114800" lvl="8" indent="-330200" algn="l">
              <a:spcBef>
                <a:spcPts val="400"/>
              </a:spcBef>
              <a:spcAft>
                <a:spcPts val="0"/>
              </a:spcAft>
              <a:buSzPts val="1600"/>
              <a:buChar char="▪"/>
              <a:defRPr sz="1600"/>
            </a:lvl9pPr>
          </a:lstStyle>
          <a:p>
            <a:endParaRPr/>
          </a:p>
        </p:txBody>
      </p:sp>
      <p:sp>
        <p:nvSpPr>
          <p:cNvPr id="52" name="Google Shape;52;p7"/>
          <p:cNvSpPr txBox="1">
            <a:spLocks noGrp="1"/>
          </p:cNvSpPr>
          <p:nvPr>
            <p:ph type="body" idx="3"/>
          </p:nvPr>
        </p:nvSpPr>
        <p:spPr>
          <a:xfrm>
            <a:off x="6193368" y="1535113"/>
            <a:ext cx="5389033"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SzPts val="2400"/>
              <a:buNone/>
              <a:defRPr sz="2400" b="1"/>
            </a:lvl1pPr>
            <a:lvl2pPr marL="914400" lvl="1" indent="-228600" algn="l">
              <a:spcBef>
                <a:spcPts val="400"/>
              </a:spcBef>
              <a:spcAft>
                <a:spcPts val="0"/>
              </a:spcAft>
              <a:buSzPts val="2000"/>
              <a:buNone/>
              <a:defRPr sz="2000" b="1"/>
            </a:lvl2pPr>
            <a:lvl3pPr marL="1371600" lvl="2" indent="-228600" algn="l">
              <a:spcBef>
                <a:spcPts val="360"/>
              </a:spcBef>
              <a:spcAft>
                <a:spcPts val="0"/>
              </a:spcAft>
              <a:buSzPts val="1800"/>
              <a:buNone/>
              <a:defRPr sz="1800" b="1"/>
            </a:lvl3pPr>
            <a:lvl4pPr marL="1828800" lvl="3" indent="-228600" algn="l">
              <a:spcBef>
                <a:spcPts val="320"/>
              </a:spcBef>
              <a:spcAft>
                <a:spcPts val="0"/>
              </a:spcAft>
              <a:buSzPts val="1600"/>
              <a:buNone/>
              <a:defRPr sz="1600" b="1"/>
            </a:lvl4pPr>
            <a:lvl5pPr marL="2286000" lvl="4" indent="-228600" algn="l">
              <a:spcBef>
                <a:spcPts val="400"/>
              </a:spcBef>
              <a:spcAft>
                <a:spcPts val="0"/>
              </a:spcAft>
              <a:buSzPts val="1600"/>
              <a:buNone/>
              <a:defRPr sz="1600" b="1"/>
            </a:lvl5pPr>
            <a:lvl6pPr marL="2743200" lvl="5" indent="-228600" algn="l">
              <a:spcBef>
                <a:spcPts val="400"/>
              </a:spcBef>
              <a:spcAft>
                <a:spcPts val="0"/>
              </a:spcAft>
              <a:buSzPts val="1600"/>
              <a:buNone/>
              <a:defRPr sz="1600" b="1"/>
            </a:lvl6pPr>
            <a:lvl7pPr marL="3200400" lvl="6" indent="-228600" algn="l">
              <a:spcBef>
                <a:spcPts val="400"/>
              </a:spcBef>
              <a:spcAft>
                <a:spcPts val="0"/>
              </a:spcAft>
              <a:buSzPts val="1600"/>
              <a:buNone/>
              <a:defRPr sz="1600" b="1"/>
            </a:lvl7pPr>
            <a:lvl8pPr marL="3657600" lvl="7" indent="-228600" algn="l">
              <a:spcBef>
                <a:spcPts val="400"/>
              </a:spcBef>
              <a:spcAft>
                <a:spcPts val="0"/>
              </a:spcAft>
              <a:buSzPts val="1600"/>
              <a:buNone/>
              <a:defRPr sz="1600" b="1"/>
            </a:lvl8pPr>
            <a:lvl9pPr marL="4114800" lvl="8" indent="-228600" algn="l">
              <a:spcBef>
                <a:spcPts val="400"/>
              </a:spcBef>
              <a:spcAft>
                <a:spcPts val="0"/>
              </a:spcAft>
              <a:buSzPts val="1600"/>
              <a:buNone/>
              <a:defRPr sz="1600" b="1"/>
            </a:lvl9pPr>
          </a:lstStyle>
          <a:p>
            <a:endParaRPr/>
          </a:p>
        </p:txBody>
      </p:sp>
      <p:sp>
        <p:nvSpPr>
          <p:cNvPr id="53" name="Google Shape;53;p7"/>
          <p:cNvSpPr txBox="1">
            <a:spLocks noGrp="1"/>
          </p:cNvSpPr>
          <p:nvPr>
            <p:ph type="body" idx="4"/>
          </p:nvPr>
        </p:nvSpPr>
        <p:spPr>
          <a:xfrm>
            <a:off x="6193368" y="2174875"/>
            <a:ext cx="5389033"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SzPts val="2400"/>
              <a:buChar char="□"/>
              <a:defRPr sz="2400"/>
            </a:lvl1pPr>
            <a:lvl2pPr marL="914400" lvl="1" indent="-355600" algn="l">
              <a:spcBef>
                <a:spcPts val="400"/>
              </a:spcBef>
              <a:spcAft>
                <a:spcPts val="0"/>
              </a:spcAft>
              <a:buSzPts val="2000"/>
              <a:buChar char="■"/>
              <a:defRPr sz="2000"/>
            </a:lvl2pPr>
            <a:lvl3pPr marL="1371600" lvl="2" indent="-342900" algn="l">
              <a:spcBef>
                <a:spcPts val="360"/>
              </a:spcBef>
              <a:spcAft>
                <a:spcPts val="0"/>
              </a:spcAft>
              <a:buSzPts val="1800"/>
              <a:buChar char="□"/>
              <a:defRPr sz="1800"/>
            </a:lvl3pPr>
            <a:lvl4pPr marL="1828800" lvl="3" indent="-330200" algn="l">
              <a:spcBef>
                <a:spcPts val="320"/>
              </a:spcBef>
              <a:spcAft>
                <a:spcPts val="0"/>
              </a:spcAft>
              <a:buSzPts val="1600"/>
              <a:buChar char="■"/>
              <a:defRPr sz="1600"/>
            </a:lvl4pPr>
            <a:lvl5pPr marL="2286000" lvl="4" indent="-330200" algn="l">
              <a:spcBef>
                <a:spcPts val="400"/>
              </a:spcBef>
              <a:spcAft>
                <a:spcPts val="0"/>
              </a:spcAft>
              <a:buSzPts val="1600"/>
              <a:buChar char="▪"/>
              <a:defRPr sz="1600"/>
            </a:lvl5pPr>
            <a:lvl6pPr marL="2743200" lvl="5" indent="-330200" algn="l">
              <a:spcBef>
                <a:spcPts val="400"/>
              </a:spcBef>
              <a:spcAft>
                <a:spcPts val="0"/>
              </a:spcAft>
              <a:buSzPts val="1600"/>
              <a:buChar char="▪"/>
              <a:defRPr sz="1600"/>
            </a:lvl6pPr>
            <a:lvl7pPr marL="3200400" lvl="6" indent="-330200" algn="l">
              <a:spcBef>
                <a:spcPts val="400"/>
              </a:spcBef>
              <a:spcAft>
                <a:spcPts val="0"/>
              </a:spcAft>
              <a:buSzPts val="1600"/>
              <a:buChar char="▪"/>
              <a:defRPr sz="1600"/>
            </a:lvl7pPr>
            <a:lvl8pPr marL="3657600" lvl="7" indent="-330200" algn="l">
              <a:spcBef>
                <a:spcPts val="400"/>
              </a:spcBef>
              <a:spcAft>
                <a:spcPts val="0"/>
              </a:spcAft>
              <a:buSzPts val="1600"/>
              <a:buChar char="▪"/>
              <a:defRPr sz="1600"/>
            </a:lvl8pPr>
            <a:lvl9pPr marL="4114800" lvl="8" indent="-330200" algn="l">
              <a:spcBef>
                <a:spcPts val="400"/>
              </a:spcBef>
              <a:spcAft>
                <a:spcPts val="0"/>
              </a:spcAft>
              <a:buSzPts val="1600"/>
              <a:buChar char="▪"/>
              <a:defRPr sz="1600"/>
            </a:lvl9pPr>
          </a:lstStyle>
          <a:p>
            <a:endParaRPr/>
          </a:p>
        </p:txBody>
      </p:sp>
      <p:sp>
        <p:nvSpPr>
          <p:cNvPr id="54" name="Google Shape;54;p7"/>
          <p:cNvSpPr txBox="1">
            <a:spLocks noGrp="1"/>
          </p:cNvSpPr>
          <p:nvPr>
            <p:ph type="dt" idx="10"/>
          </p:nvPr>
        </p:nvSpPr>
        <p:spPr>
          <a:xfrm>
            <a:off x="812800" y="6245225"/>
            <a:ext cx="2641600" cy="47625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737600" y="6245225"/>
            <a:ext cx="2641600" cy="476250"/>
          </a:xfrm>
          <a:prstGeom prst="rect">
            <a:avLst/>
          </a:prstGeom>
          <a:noFill/>
          <a:ln>
            <a:noFill/>
          </a:ln>
        </p:spPr>
        <p:txBody>
          <a:bodyPr spcFirstLastPara="1" wrap="square" lIns="91425" tIns="45700" rIns="91425" bIns="45700" anchor="t" anchorCtr="0">
            <a:noAutofit/>
          </a:bodyPr>
          <a:lstStyle>
            <a:lvl1pPr marL="0" marR="0" lvl="0" indent="0" algn="r">
              <a:spcBef>
                <a:spcPts val="0"/>
              </a:spcBef>
              <a:buNone/>
              <a:defRPr sz="1200">
                <a:solidFill>
                  <a:schemeClr val="dk1"/>
                </a:solidFill>
                <a:latin typeface="Verdana"/>
                <a:ea typeface="Verdana"/>
                <a:cs typeface="Verdana"/>
                <a:sym typeface="Verdana"/>
              </a:defRPr>
            </a:lvl1pPr>
            <a:lvl2pPr marL="0" marR="0" lvl="1" indent="0" algn="r">
              <a:spcBef>
                <a:spcPts val="0"/>
              </a:spcBef>
              <a:buNone/>
              <a:defRPr sz="1200">
                <a:solidFill>
                  <a:schemeClr val="dk1"/>
                </a:solidFill>
                <a:latin typeface="Verdana"/>
                <a:ea typeface="Verdana"/>
                <a:cs typeface="Verdana"/>
                <a:sym typeface="Verdana"/>
              </a:defRPr>
            </a:lvl2pPr>
            <a:lvl3pPr marL="0" marR="0" lvl="2" indent="0" algn="r">
              <a:spcBef>
                <a:spcPts val="0"/>
              </a:spcBef>
              <a:buNone/>
              <a:defRPr sz="1200">
                <a:solidFill>
                  <a:schemeClr val="dk1"/>
                </a:solidFill>
                <a:latin typeface="Verdana"/>
                <a:ea typeface="Verdana"/>
                <a:cs typeface="Verdana"/>
                <a:sym typeface="Verdana"/>
              </a:defRPr>
            </a:lvl3pPr>
            <a:lvl4pPr marL="0" marR="0" lvl="3" indent="0" algn="r">
              <a:spcBef>
                <a:spcPts val="0"/>
              </a:spcBef>
              <a:buNone/>
              <a:defRPr sz="1200">
                <a:solidFill>
                  <a:schemeClr val="dk1"/>
                </a:solidFill>
                <a:latin typeface="Verdana"/>
                <a:ea typeface="Verdana"/>
                <a:cs typeface="Verdana"/>
                <a:sym typeface="Verdana"/>
              </a:defRPr>
            </a:lvl4pPr>
            <a:lvl5pPr marL="0" marR="0" lvl="4" indent="0" algn="r">
              <a:spcBef>
                <a:spcPts val="0"/>
              </a:spcBef>
              <a:buNone/>
              <a:defRPr sz="1200">
                <a:solidFill>
                  <a:schemeClr val="dk1"/>
                </a:solidFill>
                <a:latin typeface="Verdana"/>
                <a:ea typeface="Verdana"/>
                <a:cs typeface="Verdana"/>
                <a:sym typeface="Verdana"/>
              </a:defRPr>
            </a:lvl5pPr>
            <a:lvl6pPr marL="0" marR="0" lvl="5" indent="0" algn="r">
              <a:spcBef>
                <a:spcPts val="0"/>
              </a:spcBef>
              <a:buNone/>
              <a:defRPr sz="1200">
                <a:solidFill>
                  <a:schemeClr val="dk1"/>
                </a:solidFill>
                <a:latin typeface="Verdana"/>
                <a:ea typeface="Verdana"/>
                <a:cs typeface="Verdana"/>
                <a:sym typeface="Verdana"/>
              </a:defRPr>
            </a:lvl6pPr>
            <a:lvl7pPr marL="0" marR="0" lvl="6" indent="0" algn="r">
              <a:spcBef>
                <a:spcPts val="0"/>
              </a:spcBef>
              <a:buNone/>
              <a:defRPr sz="1200">
                <a:solidFill>
                  <a:schemeClr val="dk1"/>
                </a:solidFill>
                <a:latin typeface="Verdana"/>
                <a:ea typeface="Verdana"/>
                <a:cs typeface="Verdana"/>
                <a:sym typeface="Verdana"/>
              </a:defRPr>
            </a:lvl7pPr>
            <a:lvl8pPr marL="0" marR="0" lvl="7" indent="0" algn="r">
              <a:spcBef>
                <a:spcPts val="0"/>
              </a:spcBef>
              <a:buNone/>
              <a:defRPr sz="1200">
                <a:solidFill>
                  <a:schemeClr val="dk1"/>
                </a:solidFill>
                <a:latin typeface="Verdana"/>
                <a:ea typeface="Verdana"/>
                <a:cs typeface="Verdana"/>
                <a:sym typeface="Verdana"/>
              </a:defRPr>
            </a:lvl8pPr>
            <a:lvl9pPr marL="0" marR="0" lvl="8" indent="0" algn="r">
              <a:spcBef>
                <a:spcPts val="0"/>
              </a:spcBef>
              <a:buNone/>
              <a:defRPr sz="1200">
                <a:solidFill>
                  <a:schemeClr val="dk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12800" y="6245225"/>
            <a:ext cx="2641600" cy="47625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737600" y="6245225"/>
            <a:ext cx="2641600" cy="476250"/>
          </a:xfrm>
          <a:prstGeom prst="rect">
            <a:avLst/>
          </a:prstGeom>
          <a:noFill/>
          <a:ln>
            <a:noFill/>
          </a:ln>
        </p:spPr>
        <p:txBody>
          <a:bodyPr spcFirstLastPara="1" wrap="square" lIns="91425" tIns="45700" rIns="91425" bIns="45700" anchor="t" anchorCtr="0">
            <a:noAutofit/>
          </a:bodyPr>
          <a:lstStyle>
            <a:lvl1pPr marL="0" marR="0" lvl="0" indent="0" algn="r">
              <a:spcBef>
                <a:spcPts val="0"/>
              </a:spcBef>
              <a:buNone/>
              <a:defRPr sz="1200">
                <a:solidFill>
                  <a:schemeClr val="dk1"/>
                </a:solidFill>
                <a:latin typeface="Verdana"/>
                <a:ea typeface="Verdana"/>
                <a:cs typeface="Verdana"/>
                <a:sym typeface="Verdana"/>
              </a:defRPr>
            </a:lvl1pPr>
            <a:lvl2pPr marL="0" marR="0" lvl="1" indent="0" algn="r">
              <a:spcBef>
                <a:spcPts val="0"/>
              </a:spcBef>
              <a:buNone/>
              <a:defRPr sz="1200">
                <a:solidFill>
                  <a:schemeClr val="dk1"/>
                </a:solidFill>
                <a:latin typeface="Verdana"/>
                <a:ea typeface="Verdana"/>
                <a:cs typeface="Verdana"/>
                <a:sym typeface="Verdana"/>
              </a:defRPr>
            </a:lvl2pPr>
            <a:lvl3pPr marL="0" marR="0" lvl="2" indent="0" algn="r">
              <a:spcBef>
                <a:spcPts val="0"/>
              </a:spcBef>
              <a:buNone/>
              <a:defRPr sz="1200">
                <a:solidFill>
                  <a:schemeClr val="dk1"/>
                </a:solidFill>
                <a:latin typeface="Verdana"/>
                <a:ea typeface="Verdana"/>
                <a:cs typeface="Verdana"/>
                <a:sym typeface="Verdana"/>
              </a:defRPr>
            </a:lvl3pPr>
            <a:lvl4pPr marL="0" marR="0" lvl="3" indent="0" algn="r">
              <a:spcBef>
                <a:spcPts val="0"/>
              </a:spcBef>
              <a:buNone/>
              <a:defRPr sz="1200">
                <a:solidFill>
                  <a:schemeClr val="dk1"/>
                </a:solidFill>
                <a:latin typeface="Verdana"/>
                <a:ea typeface="Verdana"/>
                <a:cs typeface="Verdana"/>
                <a:sym typeface="Verdana"/>
              </a:defRPr>
            </a:lvl4pPr>
            <a:lvl5pPr marL="0" marR="0" lvl="4" indent="0" algn="r">
              <a:spcBef>
                <a:spcPts val="0"/>
              </a:spcBef>
              <a:buNone/>
              <a:defRPr sz="1200">
                <a:solidFill>
                  <a:schemeClr val="dk1"/>
                </a:solidFill>
                <a:latin typeface="Verdana"/>
                <a:ea typeface="Verdana"/>
                <a:cs typeface="Verdana"/>
                <a:sym typeface="Verdana"/>
              </a:defRPr>
            </a:lvl5pPr>
            <a:lvl6pPr marL="0" marR="0" lvl="5" indent="0" algn="r">
              <a:spcBef>
                <a:spcPts val="0"/>
              </a:spcBef>
              <a:buNone/>
              <a:defRPr sz="1200">
                <a:solidFill>
                  <a:schemeClr val="dk1"/>
                </a:solidFill>
                <a:latin typeface="Verdana"/>
                <a:ea typeface="Verdana"/>
                <a:cs typeface="Verdana"/>
                <a:sym typeface="Verdana"/>
              </a:defRPr>
            </a:lvl6pPr>
            <a:lvl7pPr marL="0" marR="0" lvl="6" indent="0" algn="r">
              <a:spcBef>
                <a:spcPts val="0"/>
              </a:spcBef>
              <a:buNone/>
              <a:defRPr sz="1200">
                <a:solidFill>
                  <a:schemeClr val="dk1"/>
                </a:solidFill>
                <a:latin typeface="Verdana"/>
                <a:ea typeface="Verdana"/>
                <a:cs typeface="Verdana"/>
                <a:sym typeface="Verdana"/>
              </a:defRPr>
            </a:lvl7pPr>
            <a:lvl8pPr marL="0" marR="0" lvl="7" indent="0" algn="r">
              <a:spcBef>
                <a:spcPts val="0"/>
              </a:spcBef>
              <a:buNone/>
              <a:defRPr sz="1200">
                <a:solidFill>
                  <a:schemeClr val="dk1"/>
                </a:solidFill>
                <a:latin typeface="Verdana"/>
                <a:ea typeface="Verdana"/>
                <a:cs typeface="Verdana"/>
                <a:sym typeface="Verdana"/>
              </a:defRPr>
            </a:lvl8pPr>
            <a:lvl9pPr marL="0" marR="0" lvl="8" indent="0" algn="r">
              <a:spcBef>
                <a:spcPts val="0"/>
              </a:spcBef>
              <a:buNone/>
              <a:defRPr sz="1200">
                <a:solidFill>
                  <a:schemeClr val="dk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609601" y="273050"/>
            <a:ext cx="4011084" cy="11620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9"/>
          <p:cNvSpPr txBox="1">
            <a:spLocks noGrp="1"/>
          </p:cNvSpPr>
          <p:nvPr>
            <p:ph type="body" idx="1"/>
          </p:nvPr>
        </p:nvSpPr>
        <p:spPr>
          <a:xfrm>
            <a:off x="4766733" y="273051"/>
            <a:ext cx="6815667" cy="5853113"/>
          </a:xfrm>
          <a:prstGeom prst="rect">
            <a:avLst/>
          </a:prstGeom>
          <a:noFill/>
          <a:ln>
            <a:noFill/>
          </a:ln>
        </p:spPr>
        <p:txBody>
          <a:bodyPr spcFirstLastPara="1" wrap="square" lIns="91425" tIns="45700" rIns="91425" bIns="45700" anchor="t" anchorCtr="0">
            <a:noAutofit/>
          </a:bodyPr>
          <a:lstStyle>
            <a:lvl1pPr marL="457200" lvl="0" indent="-431800" algn="l">
              <a:spcBef>
                <a:spcPts val="640"/>
              </a:spcBef>
              <a:spcAft>
                <a:spcPts val="0"/>
              </a:spcAft>
              <a:buSzPts val="3200"/>
              <a:buChar char="□"/>
              <a:defRPr sz="3200"/>
            </a:lvl1pPr>
            <a:lvl2pPr marL="914400" lvl="1" indent="-406400" algn="l">
              <a:spcBef>
                <a:spcPts val="560"/>
              </a:spcBef>
              <a:spcAft>
                <a:spcPts val="0"/>
              </a:spcAft>
              <a:buSzPts val="2800"/>
              <a:buChar char="■"/>
              <a:defRPr sz="2800"/>
            </a:lvl2pPr>
            <a:lvl3pPr marL="1371600" lvl="2" indent="-381000" algn="l">
              <a:spcBef>
                <a:spcPts val="480"/>
              </a:spcBef>
              <a:spcAft>
                <a:spcPts val="0"/>
              </a:spcAft>
              <a:buSzPts val="2400"/>
              <a:buChar char="□"/>
              <a:defRPr sz="2400"/>
            </a:lvl3pPr>
            <a:lvl4pPr marL="1828800" lvl="3" indent="-355600" algn="l">
              <a:spcBef>
                <a:spcPts val="400"/>
              </a:spcBef>
              <a:spcAft>
                <a:spcPts val="0"/>
              </a:spcAft>
              <a:buSzPts val="2000"/>
              <a:buChar char="■"/>
              <a:defRPr sz="2000"/>
            </a:lvl4pPr>
            <a:lvl5pPr marL="2286000" lvl="4" indent="-355600" algn="l">
              <a:spcBef>
                <a:spcPts val="500"/>
              </a:spcBef>
              <a:spcAft>
                <a:spcPts val="0"/>
              </a:spcAft>
              <a:buSzPts val="2000"/>
              <a:buChar char="▪"/>
              <a:defRPr sz="2000"/>
            </a:lvl5pPr>
            <a:lvl6pPr marL="2743200" lvl="5" indent="-355600" algn="l">
              <a:spcBef>
                <a:spcPts val="500"/>
              </a:spcBef>
              <a:spcAft>
                <a:spcPts val="0"/>
              </a:spcAft>
              <a:buSzPts val="2000"/>
              <a:buChar char="▪"/>
              <a:defRPr sz="2000"/>
            </a:lvl6pPr>
            <a:lvl7pPr marL="3200400" lvl="6" indent="-355600" algn="l">
              <a:spcBef>
                <a:spcPts val="500"/>
              </a:spcBef>
              <a:spcAft>
                <a:spcPts val="0"/>
              </a:spcAft>
              <a:buSzPts val="2000"/>
              <a:buChar char="▪"/>
              <a:defRPr sz="2000"/>
            </a:lvl7pPr>
            <a:lvl8pPr marL="3657600" lvl="7" indent="-355600" algn="l">
              <a:spcBef>
                <a:spcPts val="500"/>
              </a:spcBef>
              <a:spcAft>
                <a:spcPts val="0"/>
              </a:spcAft>
              <a:buSzPts val="2000"/>
              <a:buChar char="▪"/>
              <a:defRPr sz="2000"/>
            </a:lvl8pPr>
            <a:lvl9pPr marL="4114800" lvl="8" indent="-355600" algn="l">
              <a:spcBef>
                <a:spcPts val="500"/>
              </a:spcBef>
              <a:spcAft>
                <a:spcPts val="0"/>
              </a:spcAft>
              <a:buSzPts val="2000"/>
              <a:buChar char="▪"/>
              <a:defRPr sz="2000"/>
            </a:lvl9pPr>
          </a:lstStyle>
          <a:p>
            <a:endParaRPr/>
          </a:p>
        </p:txBody>
      </p:sp>
      <p:sp>
        <p:nvSpPr>
          <p:cNvPr id="64" name="Google Shape;64;p9"/>
          <p:cNvSpPr txBox="1">
            <a:spLocks noGrp="1"/>
          </p:cNvSpPr>
          <p:nvPr>
            <p:ph type="body" idx="2"/>
          </p:nvPr>
        </p:nvSpPr>
        <p:spPr>
          <a:xfrm>
            <a:off x="609601" y="1435101"/>
            <a:ext cx="4011084" cy="4691063"/>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SzPts val="1400"/>
              <a:buNone/>
              <a:defRPr sz="1400"/>
            </a:lvl1pPr>
            <a:lvl2pPr marL="914400" lvl="1" indent="-228600" algn="l">
              <a:spcBef>
                <a:spcPts val="240"/>
              </a:spcBef>
              <a:spcAft>
                <a:spcPts val="0"/>
              </a:spcAft>
              <a:buSzPts val="1200"/>
              <a:buNone/>
              <a:defRPr sz="1200"/>
            </a:lvl2pPr>
            <a:lvl3pPr marL="1371600" lvl="2" indent="-228600" algn="l">
              <a:spcBef>
                <a:spcPts val="200"/>
              </a:spcBef>
              <a:spcAft>
                <a:spcPts val="0"/>
              </a:spcAft>
              <a:buSzPts val="1000"/>
              <a:buNone/>
              <a:defRPr sz="1000"/>
            </a:lvl3pPr>
            <a:lvl4pPr marL="1828800" lvl="3" indent="-228600" algn="l">
              <a:spcBef>
                <a:spcPts val="180"/>
              </a:spcBef>
              <a:spcAft>
                <a:spcPts val="0"/>
              </a:spcAft>
              <a:buSzPts val="900"/>
              <a:buNone/>
              <a:defRPr sz="900"/>
            </a:lvl4pPr>
            <a:lvl5pPr marL="2286000" lvl="4" indent="-228600" algn="l">
              <a:spcBef>
                <a:spcPts val="225"/>
              </a:spcBef>
              <a:spcAft>
                <a:spcPts val="0"/>
              </a:spcAft>
              <a:buSzPts val="900"/>
              <a:buNone/>
              <a:defRPr sz="900"/>
            </a:lvl5pPr>
            <a:lvl6pPr marL="2743200" lvl="5" indent="-228600" algn="l">
              <a:spcBef>
                <a:spcPts val="225"/>
              </a:spcBef>
              <a:spcAft>
                <a:spcPts val="0"/>
              </a:spcAft>
              <a:buSzPts val="900"/>
              <a:buNone/>
              <a:defRPr sz="900"/>
            </a:lvl6pPr>
            <a:lvl7pPr marL="3200400" lvl="6" indent="-228600" algn="l">
              <a:spcBef>
                <a:spcPts val="225"/>
              </a:spcBef>
              <a:spcAft>
                <a:spcPts val="0"/>
              </a:spcAft>
              <a:buSzPts val="900"/>
              <a:buNone/>
              <a:defRPr sz="900"/>
            </a:lvl7pPr>
            <a:lvl8pPr marL="3657600" lvl="7" indent="-228600" algn="l">
              <a:spcBef>
                <a:spcPts val="225"/>
              </a:spcBef>
              <a:spcAft>
                <a:spcPts val="0"/>
              </a:spcAft>
              <a:buSzPts val="900"/>
              <a:buNone/>
              <a:defRPr sz="900"/>
            </a:lvl8pPr>
            <a:lvl9pPr marL="4114800" lvl="8" indent="-228600" algn="l">
              <a:spcBef>
                <a:spcPts val="225"/>
              </a:spcBef>
              <a:spcAft>
                <a:spcPts val="0"/>
              </a:spcAft>
              <a:buSzPts val="900"/>
              <a:buNone/>
              <a:defRPr sz="900"/>
            </a:lvl9pPr>
          </a:lstStyle>
          <a:p>
            <a:endParaRPr/>
          </a:p>
        </p:txBody>
      </p:sp>
      <p:sp>
        <p:nvSpPr>
          <p:cNvPr id="65" name="Google Shape;65;p9"/>
          <p:cNvSpPr txBox="1">
            <a:spLocks noGrp="1"/>
          </p:cNvSpPr>
          <p:nvPr>
            <p:ph type="dt" idx="10"/>
          </p:nvPr>
        </p:nvSpPr>
        <p:spPr>
          <a:xfrm>
            <a:off x="812800" y="6245225"/>
            <a:ext cx="2641600" cy="47625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737600" y="6245225"/>
            <a:ext cx="2641600" cy="476250"/>
          </a:xfrm>
          <a:prstGeom prst="rect">
            <a:avLst/>
          </a:prstGeom>
          <a:noFill/>
          <a:ln>
            <a:noFill/>
          </a:ln>
        </p:spPr>
        <p:txBody>
          <a:bodyPr spcFirstLastPara="1" wrap="square" lIns="91425" tIns="45700" rIns="91425" bIns="45700" anchor="t" anchorCtr="0">
            <a:noAutofit/>
          </a:bodyPr>
          <a:lstStyle>
            <a:lvl1pPr marL="0" marR="0" lvl="0" indent="0" algn="r">
              <a:spcBef>
                <a:spcPts val="0"/>
              </a:spcBef>
              <a:buNone/>
              <a:defRPr sz="1200">
                <a:solidFill>
                  <a:schemeClr val="dk1"/>
                </a:solidFill>
                <a:latin typeface="Verdana"/>
                <a:ea typeface="Verdana"/>
                <a:cs typeface="Verdana"/>
                <a:sym typeface="Verdana"/>
              </a:defRPr>
            </a:lvl1pPr>
            <a:lvl2pPr marL="0" marR="0" lvl="1" indent="0" algn="r">
              <a:spcBef>
                <a:spcPts val="0"/>
              </a:spcBef>
              <a:buNone/>
              <a:defRPr sz="1200">
                <a:solidFill>
                  <a:schemeClr val="dk1"/>
                </a:solidFill>
                <a:latin typeface="Verdana"/>
                <a:ea typeface="Verdana"/>
                <a:cs typeface="Verdana"/>
                <a:sym typeface="Verdana"/>
              </a:defRPr>
            </a:lvl2pPr>
            <a:lvl3pPr marL="0" marR="0" lvl="2" indent="0" algn="r">
              <a:spcBef>
                <a:spcPts val="0"/>
              </a:spcBef>
              <a:buNone/>
              <a:defRPr sz="1200">
                <a:solidFill>
                  <a:schemeClr val="dk1"/>
                </a:solidFill>
                <a:latin typeface="Verdana"/>
                <a:ea typeface="Verdana"/>
                <a:cs typeface="Verdana"/>
                <a:sym typeface="Verdana"/>
              </a:defRPr>
            </a:lvl3pPr>
            <a:lvl4pPr marL="0" marR="0" lvl="3" indent="0" algn="r">
              <a:spcBef>
                <a:spcPts val="0"/>
              </a:spcBef>
              <a:buNone/>
              <a:defRPr sz="1200">
                <a:solidFill>
                  <a:schemeClr val="dk1"/>
                </a:solidFill>
                <a:latin typeface="Verdana"/>
                <a:ea typeface="Verdana"/>
                <a:cs typeface="Verdana"/>
                <a:sym typeface="Verdana"/>
              </a:defRPr>
            </a:lvl4pPr>
            <a:lvl5pPr marL="0" marR="0" lvl="4" indent="0" algn="r">
              <a:spcBef>
                <a:spcPts val="0"/>
              </a:spcBef>
              <a:buNone/>
              <a:defRPr sz="1200">
                <a:solidFill>
                  <a:schemeClr val="dk1"/>
                </a:solidFill>
                <a:latin typeface="Verdana"/>
                <a:ea typeface="Verdana"/>
                <a:cs typeface="Verdana"/>
                <a:sym typeface="Verdana"/>
              </a:defRPr>
            </a:lvl5pPr>
            <a:lvl6pPr marL="0" marR="0" lvl="5" indent="0" algn="r">
              <a:spcBef>
                <a:spcPts val="0"/>
              </a:spcBef>
              <a:buNone/>
              <a:defRPr sz="1200">
                <a:solidFill>
                  <a:schemeClr val="dk1"/>
                </a:solidFill>
                <a:latin typeface="Verdana"/>
                <a:ea typeface="Verdana"/>
                <a:cs typeface="Verdana"/>
                <a:sym typeface="Verdana"/>
              </a:defRPr>
            </a:lvl6pPr>
            <a:lvl7pPr marL="0" marR="0" lvl="6" indent="0" algn="r">
              <a:spcBef>
                <a:spcPts val="0"/>
              </a:spcBef>
              <a:buNone/>
              <a:defRPr sz="1200">
                <a:solidFill>
                  <a:schemeClr val="dk1"/>
                </a:solidFill>
                <a:latin typeface="Verdana"/>
                <a:ea typeface="Verdana"/>
                <a:cs typeface="Verdana"/>
                <a:sym typeface="Verdana"/>
              </a:defRPr>
            </a:lvl7pPr>
            <a:lvl8pPr marL="0" marR="0" lvl="7" indent="0" algn="r">
              <a:spcBef>
                <a:spcPts val="0"/>
              </a:spcBef>
              <a:buNone/>
              <a:defRPr sz="1200">
                <a:solidFill>
                  <a:schemeClr val="dk1"/>
                </a:solidFill>
                <a:latin typeface="Verdana"/>
                <a:ea typeface="Verdana"/>
                <a:cs typeface="Verdana"/>
                <a:sym typeface="Verdana"/>
              </a:defRPr>
            </a:lvl8pPr>
            <a:lvl9pPr marL="0" marR="0" lvl="8" indent="0" algn="r">
              <a:spcBef>
                <a:spcPts val="0"/>
              </a:spcBef>
              <a:buNone/>
              <a:defRPr sz="1200">
                <a:solidFill>
                  <a:schemeClr val="dk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2389717" y="4800600"/>
            <a:ext cx="7315200" cy="56673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0"/>
          <p:cNvSpPr>
            <a:spLocks noGrp="1"/>
          </p:cNvSpPr>
          <p:nvPr>
            <p:ph type="pic" idx="2"/>
          </p:nvPr>
        </p:nvSpPr>
        <p:spPr>
          <a:xfrm>
            <a:off x="2389717" y="612775"/>
            <a:ext cx="7315200" cy="4114800"/>
          </a:xfrm>
          <a:prstGeom prst="rect">
            <a:avLst/>
          </a:prstGeom>
          <a:noFill/>
          <a:ln>
            <a:noFill/>
          </a:ln>
        </p:spPr>
      </p:sp>
      <p:sp>
        <p:nvSpPr>
          <p:cNvPr id="71" name="Google Shape;71;p10"/>
          <p:cNvSpPr txBox="1">
            <a:spLocks noGrp="1"/>
          </p:cNvSpPr>
          <p:nvPr>
            <p:ph type="body" idx="1"/>
          </p:nvPr>
        </p:nvSpPr>
        <p:spPr>
          <a:xfrm>
            <a:off x="2389717" y="5367338"/>
            <a:ext cx="7315200" cy="804862"/>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SzPts val="1400"/>
              <a:buNone/>
              <a:defRPr sz="1400"/>
            </a:lvl1pPr>
            <a:lvl2pPr marL="914400" lvl="1" indent="-228600" algn="l">
              <a:spcBef>
                <a:spcPts val="240"/>
              </a:spcBef>
              <a:spcAft>
                <a:spcPts val="0"/>
              </a:spcAft>
              <a:buSzPts val="1200"/>
              <a:buNone/>
              <a:defRPr sz="1200"/>
            </a:lvl2pPr>
            <a:lvl3pPr marL="1371600" lvl="2" indent="-228600" algn="l">
              <a:spcBef>
                <a:spcPts val="200"/>
              </a:spcBef>
              <a:spcAft>
                <a:spcPts val="0"/>
              </a:spcAft>
              <a:buSzPts val="1000"/>
              <a:buNone/>
              <a:defRPr sz="1000"/>
            </a:lvl3pPr>
            <a:lvl4pPr marL="1828800" lvl="3" indent="-228600" algn="l">
              <a:spcBef>
                <a:spcPts val="180"/>
              </a:spcBef>
              <a:spcAft>
                <a:spcPts val="0"/>
              </a:spcAft>
              <a:buSzPts val="900"/>
              <a:buNone/>
              <a:defRPr sz="900"/>
            </a:lvl4pPr>
            <a:lvl5pPr marL="2286000" lvl="4" indent="-228600" algn="l">
              <a:spcBef>
                <a:spcPts val="225"/>
              </a:spcBef>
              <a:spcAft>
                <a:spcPts val="0"/>
              </a:spcAft>
              <a:buSzPts val="900"/>
              <a:buNone/>
              <a:defRPr sz="900"/>
            </a:lvl5pPr>
            <a:lvl6pPr marL="2743200" lvl="5" indent="-228600" algn="l">
              <a:spcBef>
                <a:spcPts val="225"/>
              </a:spcBef>
              <a:spcAft>
                <a:spcPts val="0"/>
              </a:spcAft>
              <a:buSzPts val="900"/>
              <a:buNone/>
              <a:defRPr sz="900"/>
            </a:lvl6pPr>
            <a:lvl7pPr marL="3200400" lvl="6" indent="-228600" algn="l">
              <a:spcBef>
                <a:spcPts val="225"/>
              </a:spcBef>
              <a:spcAft>
                <a:spcPts val="0"/>
              </a:spcAft>
              <a:buSzPts val="900"/>
              <a:buNone/>
              <a:defRPr sz="900"/>
            </a:lvl7pPr>
            <a:lvl8pPr marL="3657600" lvl="7" indent="-228600" algn="l">
              <a:spcBef>
                <a:spcPts val="225"/>
              </a:spcBef>
              <a:spcAft>
                <a:spcPts val="0"/>
              </a:spcAft>
              <a:buSzPts val="900"/>
              <a:buNone/>
              <a:defRPr sz="900"/>
            </a:lvl8pPr>
            <a:lvl9pPr marL="4114800" lvl="8" indent="-228600" algn="l">
              <a:spcBef>
                <a:spcPts val="225"/>
              </a:spcBef>
              <a:spcAft>
                <a:spcPts val="0"/>
              </a:spcAft>
              <a:buSzPts val="900"/>
              <a:buNone/>
              <a:defRPr sz="900"/>
            </a:lvl9pPr>
          </a:lstStyle>
          <a:p>
            <a:endParaRPr/>
          </a:p>
        </p:txBody>
      </p:sp>
      <p:sp>
        <p:nvSpPr>
          <p:cNvPr id="72" name="Google Shape;72;p10"/>
          <p:cNvSpPr txBox="1">
            <a:spLocks noGrp="1"/>
          </p:cNvSpPr>
          <p:nvPr>
            <p:ph type="dt" idx="10"/>
          </p:nvPr>
        </p:nvSpPr>
        <p:spPr>
          <a:xfrm>
            <a:off x="812800" y="6245225"/>
            <a:ext cx="2641600" cy="47625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737600" y="6245225"/>
            <a:ext cx="2641600" cy="476250"/>
          </a:xfrm>
          <a:prstGeom prst="rect">
            <a:avLst/>
          </a:prstGeom>
          <a:noFill/>
          <a:ln>
            <a:noFill/>
          </a:ln>
        </p:spPr>
        <p:txBody>
          <a:bodyPr spcFirstLastPara="1" wrap="square" lIns="91425" tIns="45700" rIns="91425" bIns="45700" anchor="t" anchorCtr="0">
            <a:noAutofit/>
          </a:bodyPr>
          <a:lstStyle>
            <a:lvl1pPr marL="0" marR="0" lvl="0" indent="0" algn="r">
              <a:spcBef>
                <a:spcPts val="0"/>
              </a:spcBef>
              <a:buNone/>
              <a:defRPr sz="1200">
                <a:solidFill>
                  <a:schemeClr val="dk1"/>
                </a:solidFill>
                <a:latin typeface="Verdana"/>
                <a:ea typeface="Verdana"/>
                <a:cs typeface="Verdana"/>
                <a:sym typeface="Verdana"/>
              </a:defRPr>
            </a:lvl1pPr>
            <a:lvl2pPr marL="0" marR="0" lvl="1" indent="0" algn="r">
              <a:spcBef>
                <a:spcPts val="0"/>
              </a:spcBef>
              <a:buNone/>
              <a:defRPr sz="1200">
                <a:solidFill>
                  <a:schemeClr val="dk1"/>
                </a:solidFill>
                <a:latin typeface="Verdana"/>
                <a:ea typeface="Verdana"/>
                <a:cs typeface="Verdana"/>
                <a:sym typeface="Verdana"/>
              </a:defRPr>
            </a:lvl2pPr>
            <a:lvl3pPr marL="0" marR="0" lvl="2" indent="0" algn="r">
              <a:spcBef>
                <a:spcPts val="0"/>
              </a:spcBef>
              <a:buNone/>
              <a:defRPr sz="1200">
                <a:solidFill>
                  <a:schemeClr val="dk1"/>
                </a:solidFill>
                <a:latin typeface="Verdana"/>
                <a:ea typeface="Verdana"/>
                <a:cs typeface="Verdana"/>
                <a:sym typeface="Verdana"/>
              </a:defRPr>
            </a:lvl3pPr>
            <a:lvl4pPr marL="0" marR="0" lvl="3" indent="0" algn="r">
              <a:spcBef>
                <a:spcPts val="0"/>
              </a:spcBef>
              <a:buNone/>
              <a:defRPr sz="1200">
                <a:solidFill>
                  <a:schemeClr val="dk1"/>
                </a:solidFill>
                <a:latin typeface="Verdana"/>
                <a:ea typeface="Verdana"/>
                <a:cs typeface="Verdana"/>
                <a:sym typeface="Verdana"/>
              </a:defRPr>
            </a:lvl4pPr>
            <a:lvl5pPr marL="0" marR="0" lvl="4" indent="0" algn="r">
              <a:spcBef>
                <a:spcPts val="0"/>
              </a:spcBef>
              <a:buNone/>
              <a:defRPr sz="1200">
                <a:solidFill>
                  <a:schemeClr val="dk1"/>
                </a:solidFill>
                <a:latin typeface="Verdana"/>
                <a:ea typeface="Verdana"/>
                <a:cs typeface="Verdana"/>
                <a:sym typeface="Verdana"/>
              </a:defRPr>
            </a:lvl5pPr>
            <a:lvl6pPr marL="0" marR="0" lvl="5" indent="0" algn="r">
              <a:spcBef>
                <a:spcPts val="0"/>
              </a:spcBef>
              <a:buNone/>
              <a:defRPr sz="1200">
                <a:solidFill>
                  <a:schemeClr val="dk1"/>
                </a:solidFill>
                <a:latin typeface="Verdana"/>
                <a:ea typeface="Verdana"/>
                <a:cs typeface="Verdana"/>
                <a:sym typeface="Verdana"/>
              </a:defRPr>
            </a:lvl6pPr>
            <a:lvl7pPr marL="0" marR="0" lvl="6" indent="0" algn="r">
              <a:spcBef>
                <a:spcPts val="0"/>
              </a:spcBef>
              <a:buNone/>
              <a:defRPr sz="1200">
                <a:solidFill>
                  <a:schemeClr val="dk1"/>
                </a:solidFill>
                <a:latin typeface="Verdana"/>
                <a:ea typeface="Verdana"/>
                <a:cs typeface="Verdana"/>
                <a:sym typeface="Verdana"/>
              </a:defRPr>
            </a:lvl7pPr>
            <a:lvl8pPr marL="0" marR="0" lvl="7" indent="0" algn="r">
              <a:spcBef>
                <a:spcPts val="0"/>
              </a:spcBef>
              <a:buNone/>
              <a:defRPr sz="1200">
                <a:solidFill>
                  <a:schemeClr val="dk1"/>
                </a:solidFill>
                <a:latin typeface="Verdana"/>
                <a:ea typeface="Verdana"/>
                <a:cs typeface="Verdana"/>
                <a:sym typeface="Verdana"/>
              </a:defRPr>
            </a:lvl8pPr>
            <a:lvl9pPr marL="0" marR="0" lvl="8" indent="0" algn="r">
              <a:spcBef>
                <a:spcPts val="0"/>
              </a:spcBef>
              <a:buNone/>
              <a:defRPr sz="1200">
                <a:solidFill>
                  <a:schemeClr val="dk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3">
            <a:alphaModFix/>
          </a:blip>
          <a:tile tx="0" ty="0" sx="100000" sy="100000" flip="none" algn="tl"/>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766233" y="304801"/>
            <a:ext cx="10668000" cy="1216025"/>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3800" b="0" i="0" u="none" strike="noStrike" cap="none">
                <a:solidFill>
                  <a:schemeClr val="dk2"/>
                </a:solidFill>
                <a:latin typeface="Verdana"/>
                <a:ea typeface="Verdana"/>
                <a:cs typeface="Verdana"/>
                <a:sym typeface="Verdana"/>
              </a:defRPr>
            </a:lvl1pPr>
            <a:lvl2pPr marR="0" lvl="1" algn="l" rtl="0">
              <a:spcBef>
                <a:spcPts val="0"/>
              </a:spcBef>
              <a:spcAft>
                <a:spcPts val="0"/>
              </a:spcAft>
              <a:buSzPts val="1400"/>
              <a:buNone/>
              <a:defRPr sz="3800" b="0" i="0" u="none" strike="noStrike" cap="none">
                <a:solidFill>
                  <a:schemeClr val="dk2"/>
                </a:solidFill>
                <a:latin typeface="Verdana"/>
                <a:ea typeface="Verdana"/>
                <a:cs typeface="Verdana"/>
                <a:sym typeface="Verdana"/>
              </a:defRPr>
            </a:lvl2pPr>
            <a:lvl3pPr marR="0" lvl="2" algn="l" rtl="0">
              <a:spcBef>
                <a:spcPts val="0"/>
              </a:spcBef>
              <a:spcAft>
                <a:spcPts val="0"/>
              </a:spcAft>
              <a:buSzPts val="1400"/>
              <a:buNone/>
              <a:defRPr sz="3800" b="0" i="0" u="none" strike="noStrike" cap="none">
                <a:solidFill>
                  <a:schemeClr val="dk2"/>
                </a:solidFill>
                <a:latin typeface="Verdana"/>
                <a:ea typeface="Verdana"/>
                <a:cs typeface="Verdana"/>
                <a:sym typeface="Verdana"/>
              </a:defRPr>
            </a:lvl3pPr>
            <a:lvl4pPr marR="0" lvl="3" algn="l" rtl="0">
              <a:spcBef>
                <a:spcPts val="0"/>
              </a:spcBef>
              <a:spcAft>
                <a:spcPts val="0"/>
              </a:spcAft>
              <a:buSzPts val="1400"/>
              <a:buNone/>
              <a:defRPr sz="3800" b="0" i="0" u="none" strike="noStrike" cap="none">
                <a:solidFill>
                  <a:schemeClr val="dk2"/>
                </a:solidFill>
                <a:latin typeface="Verdana"/>
                <a:ea typeface="Verdana"/>
                <a:cs typeface="Verdana"/>
                <a:sym typeface="Verdana"/>
              </a:defRPr>
            </a:lvl4pPr>
            <a:lvl5pPr marR="0" lvl="4" algn="l" rtl="0">
              <a:spcBef>
                <a:spcPts val="0"/>
              </a:spcBef>
              <a:spcAft>
                <a:spcPts val="0"/>
              </a:spcAft>
              <a:buSzPts val="1400"/>
              <a:buNone/>
              <a:defRPr sz="3800" b="0" i="0" u="none" strike="noStrike" cap="none">
                <a:solidFill>
                  <a:schemeClr val="dk2"/>
                </a:solidFill>
                <a:latin typeface="Verdana"/>
                <a:ea typeface="Verdana"/>
                <a:cs typeface="Verdana"/>
                <a:sym typeface="Verdana"/>
              </a:defRPr>
            </a:lvl5pPr>
            <a:lvl6pPr marR="0" lvl="5" algn="l" rtl="0">
              <a:spcBef>
                <a:spcPts val="0"/>
              </a:spcBef>
              <a:spcAft>
                <a:spcPts val="0"/>
              </a:spcAft>
              <a:buSzPts val="1400"/>
              <a:buNone/>
              <a:defRPr sz="3800" b="0" i="0" u="none" strike="noStrike" cap="none">
                <a:solidFill>
                  <a:schemeClr val="dk2"/>
                </a:solidFill>
                <a:latin typeface="Verdana"/>
                <a:ea typeface="Verdana"/>
                <a:cs typeface="Verdana"/>
                <a:sym typeface="Verdana"/>
              </a:defRPr>
            </a:lvl6pPr>
            <a:lvl7pPr marR="0" lvl="6" algn="l" rtl="0">
              <a:spcBef>
                <a:spcPts val="0"/>
              </a:spcBef>
              <a:spcAft>
                <a:spcPts val="0"/>
              </a:spcAft>
              <a:buSzPts val="1400"/>
              <a:buNone/>
              <a:defRPr sz="3800" b="0" i="0" u="none" strike="noStrike" cap="none">
                <a:solidFill>
                  <a:schemeClr val="dk2"/>
                </a:solidFill>
                <a:latin typeface="Verdana"/>
                <a:ea typeface="Verdana"/>
                <a:cs typeface="Verdana"/>
                <a:sym typeface="Verdana"/>
              </a:defRPr>
            </a:lvl7pPr>
            <a:lvl8pPr marR="0" lvl="7" algn="l" rtl="0">
              <a:spcBef>
                <a:spcPts val="0"/>
              </a:spcBef>
              <a:spcAft>
                <a:spcPts val="0"/>
              </a:spcAft>
              <a:buSzPts val="1400"/>
              <a:buNone/>
              <a:defRPr sz="3800" b="0" i="0" u="none" strike="noStrike" cap="none">
                <a:solidFill>
                  <a:schemeClr val="dk2"/>
                </a:solidFill>
                <a:latin typeface="Verdana"/>
                <a:ea typeface="Verdana"/>
                <a:cs typeface="Verdana"/>
                <a:sym typeface="Verdana"/>
              </a:defRPr>
            </a:lvl8pPr>
            <a:lvl9pPr marR="0" lvl="8" algn="l" rtl="0">
              <a:spcBef>
                <a:spcPts val="0"/>
              </a:spcBef>
              <a:spcAft>
                <a:spcPts val="0"/>
              </a:spcAft>
              <a:buSzPts val="1400"/>
              <a:buNone/>
              <a:defRPr sz="3800" b="0" i="0" u="none" strike="noStrike" cap="none">
                <a:solidFill>
                  <a:schemeClr val="dk2"/>
                </a:solidFill>
                <a:latin typeface="Verdana"/>
                <a:ea typeface="Verdana"/>
                <a:cs typeface="Verdana"/>
                <a:sym typeface="Verdana"/>
              </a:defRPr>
            </a:lvl9pPr>
          </a:lstStyle>
          <a:p>
            <a:endParaRPr/>
          </a:p>
        </p:txBody>
      </p:sp>
      <p:sp>
        <p:nvSpPr>
          <p:cNvPr id="11" name="Google Shape;11;p1"/>
          <p:cNvSpPr txBox="1">
            <a:spLocks noGrp="1"/>
          </p:cNvSpPr>
          <p:nvPr>
            <p:ph type="body" idx="1"/>
          </p:nvPr>
        </p:nvSpPr>
        <p:spPr>
          <a:xfrm>
            <a:off x="755651" y="1752600"/>
            <a:ext cx="10668000" cy="4267200"/>
          </a:xfrm>
          <a:prstGeom prst="rect">
            <a:avLst/>
          </a:prstGeom>
          <a:noFill/>
          <a:ln>
            <a:noFill/>
          </a:ln>
        </p:spPr>
        <p:txBody>
          <a:bodyPr spcFirstLastPara="1" wrap="square" lIns="91425" tIns="45700" rIns="91425" bIns="45700" anchor="t" anchorCtr="0">
            <a:noAutofit/>
          </a:bodyPr>
          <a:lstStyle>
            <a:lvl1pPr marL="457200" marR="0" lvl="0" indent="-419100" algn="l" rtl="0">
              <a:spcBef>
                <a:spcPts val="600"/>
              </a:spcBef>
              <a:spcAft>
                <a:spcPts val="0"/>
              </a:spcAft>
              <a:buClr>
                <a:schemeClr val="accent2"/>
              </a:buClr>
              <a:buSzPts val="3000"/>
              <a:buFont typeface="Noto Sans Symbols"/>
              <a:buChar char="□"/>
              <a:defRPr sz="3000" b="0" i="0" u="none" strike="noStrike" cap="none">
                <a:solidFill>
                  <a:schemeClr val="dk1"/>
                </a:solidFill>
                <a:latin typeface="Verdana"/>
                <a:ea typeface="Verdana"/>
                <a:cs typeface="Verdana"/>
                <a:sym typeface="Verdana"/>
              </a:defRPr>
            </a:lvl1pPr>
            <a:lvl2pPr marL="914400" marR="0" lvl="1" indent="-393700" algn="l" rtl="0">
              <a:spcBef>
                <a:spcPts val="520"/>
              </a:spcBef>
              <a:spcAft>
                <a:spcPts val="0"/>
              </a:spcAft>
              <a:buClr>
                <a:schemeClr val="accent2"/>
              </a:buClr>
              <a:buSzPts val="2600"/>
              <a:buFont typeface="Noto Sans Symbols"/>
              <a:buChar char="■"/>
              <a:defRPr sz="2600" b="0" i="0" u="none" strike="noStrike" cap="none">
                <a:solidFill>
                  <a:schemeClr val="dk1"/>
                </a:solidFill>
                <a:latin typeface="Verdana"/>
                <a:ea typeface="Verdana"/>
                <a:cs typeface="Verdana"/>
                <a:sym typeface="Verdana"/>
              </a:defRPr>
            </a:lvl2pPr>
            <a:lvl3pPr marL="1371600" marR="0" lvl="2" indent="-374650" algn="l" rtl="0">
              <a:spcBef>
                <a:spcPts val="460"/>
              </a:spcBef>
              <a:spcAft>
                <a:spcPts val="0"/>
              </a:spcAft>
              <a:buClr>
                <a:schemeClr val="accent2"/>
              </a:buClr>
              <a:buSzPts val="2300"/>
              <a:buFont typeface="Noto Sans Symbols"/>
              <a:buChar char="□"/>
              <a:defRPr sz="2300" b="0" i="0" u="none" strike="noStrike" cap="none">
                <a:solidFill>
                  <a:schemeClr val="dk1"/>
                </a:solidFill>
                <a:latin typeface="Verdana"/>
                <a:ea typeface="Verdana"/>
                <a:cs typeface="Verdana"/>
                <a:sym typeface="Verdana"/>
              </a:defRPr>
            </a:lvl3pPr>
            <a:lvl4pPr marL="1828800" marR="0" lvl="3" indent="-355600" algn="l" rtl="0">
              <a:spcBef>
                <a:spcPts val="400"/>
              </a:spcBef>
              <a:spcAft>
                <a:spcPts val="0"/>
              </a:spcAft>
              <a:buClr>
                <a:schemeClr val="accent2"/>
              </a:buClr>
              <a:buSzPts val="2000"/>
              <a:buFont typeface="Noto Sans Symbols"/>
              <a:buChar char="■"/>
              <a:defRPr sz="2000" b="0" i="0" u="none" strike="noStrike" cap="none">
                <a:solidFill>
                  <a:schemeClr val="dk1"/>
                </a:solidFill>
                <a:latin typeface="Verdana"/>
                <a:ea typeface="Verdana"/>
                <a:cs typeface="Verdana"/>
                <a:sym typeface="Verdana"/>
              </a:defRPr>
            </a:lvl4pPr>
            <a:lvl5pPr marL="2286000" marR="0" lvl="4" indent="-355600" algn="l" rtl="0">
              <a:spcBef>
                <a:spcPts val="500"/>
              </a:spcBef>
              <a:spcAft>
                <a:spcPts val="0"/>
              </a:spcAft>
              <a:buClr>
                <a:schemeClr val="accent2"/>
              </a:buClr>
              <a:buSzPts val="2000"/>
              <a:buFont typeface="Noto Sans Symbols"/>
              <a:buChar char="▪"/>
              <a:defRPr sz="2000" b="0" i="0" u="none" strike="noStrike" cap="none">
                <a:solidFill>
                  <a:schemeClr val="dk1"/>
                </a:solidFill>
                <a:latin typeface="Verdana"/>
                <a:ea typeface="Verdana"/>
                <a:cs typeface="Verdana"/>
                <a:sym typeface="Verdana"/>
              </a:defRPr>
            </a:lvl5pPr>
            <a:lvl6pPr marL="2743200" marR="0" lvl="5" indent="-355600" algn="l" rtl="0">
              <a:spcBef>
                <a:spcPts val="500"/>
              </a:spcBef>
              <a:spcAft>
                <a:spcPts val="0"/>
              </a:spcAft>
              <a:buClr>
                <a:schemeClr val="accent2"/>
              </a:buClr>
              <a:buSzPts val="2000"/>
              <a:buFont typeface="Noto Sans Symbols"/>
              <a:buChar char="▪"/>
              <a:defRPr sz="2000" b="0" i="0" u="none" strike="noStrike" cap="none">
                <a:solidFill>
                  <a:schemeClr val="dk1"/>
                </a:solidFill>
                <a:latin typeface="Verdana"/>
                <a:ea typeface="Verdana"/>
                <a:cs typeface="Verdana"/>
                <a:sym typeface="Verdana"/>
              </a:defRPr>
            </a:lvl6pPr>
            <a:lvl7pPr marL="3200400" marR="0" lvl="6" indent="-355600" algn="l" rtl="0">
              <a:spcBef>
                <a:spcPts val="500"/>
              </a:spcBef>
              <a:spcAft>
                <a:spcPts val="0"/>
              </a:spcAft>
              <a:buClr>
                <a:schemeClr val="accent2"/>
              </a:buClr>
              <a:buSzPts val="2000"/>
              <a:buFont typeface="Noto Sans Symbols"/>
              <a:buChar char="▪"/>
              <a:defRPr sz="2000" b="0" i="0" u="none" strike="noStrike" cap="none">
                <a:solidFill>
                  <a:schemeClr val="dk1"/>
                </a:solidFill>
                <a:latin typeface="Verdana"/>
                <a:ea typeface="Verdana"/>
                <a:cs typeface="Verdana"/>
                <a:sym typeface="Verdana"/>
              </a:defRPr>
            </a:lvl7pPr>
            <a:lvl8pPr marL="3657600" marR="0" lvl="7" indent="-355600" algn="l" rtl="0">
              <a:spcBef>
                <a:spcPts val="500"/>
              </a:spcBef>
              <a:spcAft>
                <a:spcPts val="0"/>
              </a:spcAft>
              <a:buClr>
                <a:schemeClr val="accent2"/>
              </a:buClr>
              <a:buSzPts val="2000"/>
              <a:buFont typeface="Noto Sans Symbols"/>
              <a:buChar char="▪"/>
              <a:defRPr sz="2000" b="0" i="0" u="none" strike="noStrike" cap="none">
                <a:solidFill>
                  <a:schemeClr val="dk1"/>
                </a:solidFill>
                <a:latin typeface="Verdana"/>
                <a:ea typeface="Verdana"/>
                <a:cs typeface="Verdana"/>
                <a:sym typeface="Verdana"/>
              </a:defRPr>
            </a:lvl8pPr>
            <a:lvl9pPr marL="4114800" marR="0" lvl="8" indent="-355600" algn="l" rtl="0">
              <a:spcBef>
                <a:spcPts val="500"/>
              </a:spcBef>
              <a:spcAft>
                <a:spcPts val="0"/>
              </a:spcAft>
              <a:buClr>
                <a:schemeClr val="accent2"/>
              </a:buClr>
              <a:buSzPts val="2000"/>
              <a:buFont typeface="Noto Sans Symbols"/>
              <a:buChar char="▪"/>
              <a:defRPr sz="2000" b="0" i="0" u="none" strike="noStrike" cap="none">
                <a:solidFill>
                  <a:schemeClr val="dk1"/>
                </a:solidFill>
                <a:latin typeface="Verdana"/>
                <a:ea typeface="Verdana"/>
                <a:cs typeface="Verdana"/>
                <a:sym typeface="Verdana"/>
              </a:defRPr>
            </a:lvl9pPr>
          </a:lstStyle>
          <a:p>
            <a:endParaRPr/>
          </a:p>
        </p:txBody>
      </p:sp>
      <p:sp>
        <p:nvSpPr>
          <p:cNvPr id="12" name="Google Shape;12;p1"/>
          <p:cNvSpPr/>
          <p:nvPr/>
        </p:nvSpPr>
        <p:spPr>
          <a:xfrm>
            <a:off x="812800" y="1566864"/>
            <a:ext cx="10610851" cy="109537"/>
          </a:xfrm>
          <a:custGeom>
            <a:avLst/>
            <a:gdLst/>
            <a:ahLst/>
            <a:cxnLst/>
            <a:rect l="l" t="t" r="r" b="b"/>
            <a:pathLst>
              <a:path w="1000" h="1000" extrusionOk="0">
                <a:moveTo>
                  <a:pt x="0" y="0"/>
                </a:moveTo>
                <a:lnTo>
                  <a:pt x="585" y="0"/>
                </a:lnTo>
                <a:lnTo>
                  <a:pt x="585" y="1000"/>
                </a:lnTo>
                <a:lnTo>
                  <a:pt x="0" y="1000"/>
                </a:lnTo>
                <a:lnTo>
                  <a:pt x="0" y="0"/>
                </a:lnTo>
                <a:close/>
              </a:path>
              <a:path w="1000" h="1000" extrusionOk="0">
                <a:moveTo>
                  <a:pt x="0" y="0"/>
                </a:moveTo>
                <a:lnTo>
                  <a:pt x="1000" y="0"/>
                </a:lnTo>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Verdana"/>
              <a:ea typeface="Verdana"/>
              <a:cs typeface="Verdana"/>
              <a:sym typeface="Verdana"/>
            </a:endParaRPr>
          </a:p>
        </p:txBody>
      </p:sp>
      <p:cxnSp>
        <p:nvCxnSpPr>
          <p:cNvPr id="13" name="Google Shape;13;p1"/>
          <p:cNvCxnSpPr/>
          <p:nvPr/>
        </p:nvCxnSpPr>
        <p:spPr>
          <a:xfrm>
            <a:off x="812800" y="6172200"/>
            <a:ext cx="10566400" cy="0"/>
          </a:xfrm>
          <a:prstGeom prst="straightConnector1">
            <a:avLst/>
          </a:prstGeom>
          <a:noFill/>
          <a:ln w="9525" cap="flat" cmpd="sng">
            <a:solidFill>
              <a:schemeClr val="accent2"/>
            </a:solidFill>
            <a:prstDash val="solid"/>
            <a:round/>
            <a:headEnd type="none" w="med" len="med"/>
            <a:tailEnd type="none" w="med" len="med"/>
          </a:ln>
        </p:spPr>
      </p:cxnSp>
      <p:sp>
        <p:nvSpPr>
          <p:cNvPr id="14" name="Google Shape;14;p1"/>
          <p:cNvSpPr txBox="1">
            <a:spLocks noGrp="1"/>
          </p:cNvSpPr>
          <p:nvPr>
            <p:ph type="dt" idx="10"/>
          </p:nvPr>
        </p:nvSpPr>
        <p:spPr>
          <a:xfrm>
            <a:off x="812800" y="6245225"/>
            <a:ext cx="2641600" cy="47625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a:solidFill>
                  <a:schemeClr val="dk1"/>
                </a:solidFill>
                <a:latin typeface="Verdana"/>
                <a:ea typeface="Verdana"/>
                <a:cs typeface="Verdana"/>
                <a:sym typeface="Verdana"/>
              </a:defRPr>
            </a:lvl1pPr>
            <a:lvl2pPr marR="0" lvl="1" algn="l" rtl="0">
              <a:spcBef>
                <a:spcPts val="0"/>
              </a:spcBef>
              <a:spcAft>
                <a:spcPts val="0"/>
              </a:spcAft>
              <a:buSzPts val="1400"/>
              <a:buNone/>
              <a:defRPr sz="1800" b="0" i="0" u="none" strike="noStrike" cap="none">
                <a:solidFill>
                  <a:schemeClr val="dk1"/>
                </a:solidFill>
                <a:latin typeface="Verdana"/>
                <a:ea typeface="Verdana"/>
                <a:cs typeface="Verdana"/>
                <a:sym typeface="Verdana"/>
              </a:defRPr>
            </a:lvl2pPr>
            <a:lvl3pPr marR="0" lvl="2" algn="l" rtl="0">
              <a:spcBef>
                <a:spcPts val="0"/>
              </a:spcBef>
              <a:spcAft>
                <a:spcPts val="0"/>
              </a:spcAft>
              <a:buSzPts val="1400"/>
              <a:buNone/>
              <a:defRPr sz="1800" b="0" i="0" u="none" strike="noStrike" cap="none">
                <a:solidFill>
                  <a:schemeClr val="dk1"/>
                </a:solidFill>
                <a:latin typeface="Verdana"/>
                <a:ea typeface="Verdana"/>
                <a:cs typeface="Verdana"/>
                <a:sym typeface="Verdana"/>
              </a:defRPr>
            </a:lvl3pPr>
            <a:lvl4pPr marR="0" lvl="3" algn="l" rtl="0">
              <a:spcBef>
                <a:spcPts val="0"/>
              </a:spcBef>
              <a:spcAft>
                <a:spcPts val="0"/>
              </a:spcAft>
              <a:buSzPts val="1400"/>
              <a:buNone/>
              <a:defRPr sz="1800" b="0" i="0" u="none" strike="noStrike" cap="none">
                <a:solidFill>
                  <a:schemeClr val="dk1"/>
                </a:solidFill>
                <a:latin typeface="Verdana"/>
                <a:ea typeface="Verdana"/>
                <a:cs typeface="Verdana"/>
                <a:sym typeface="Verdana"/>
              </a:defRPr>
            </a:lvl4pPr>
            <a:lvl5pPr marR="0" lvl="4" algn="l" rtl="0">
              <a:spcBef>
                <a:spcPts val="0"/>
              </a:spcBef>
              <a:spcAft>
                <a:spcPts val="0"/>
              </a:spcAft>
              <a:buSzPts val="1400"/>
              <a:buNone/>
              <a:defRPr sz="1800" b="0" i="0" u="none" strike="noStrike" cap="none">
                <a:solidFill>
                  <a:schemeClr val="dk1"/>
                </a:solidFill>
                <a:latin typeface="Verdana"/>
                <a:ea typeface="Verdana"/>
                <a:cs typeface="Verdana"/>
                <a:sym typeface="Verdana"/>
              </a:defRPr>
            </a:lvl5pPr>
            <a:lvl6pPr marR="0" lvl="5" algn="l" rtl="0">
              <a:spcBef>
                <a:spcPts val="0"/>
              </a:spcBef>
              <a:spcAft>
                <a:spcPts val="0"/>
              </a:spcAft>
              <a:buSzPts val="1400"/>
              <a:buNone/>
              <a:defRPr sz="1800" b="0" i="0" u="none" strike="noStrike" cap="none">
                <a:solidFill>
                  <a:schemeClr val="dk1"/>
                </a:solidFill>
                <a:latin typeface="Verdana"/>
                <a:ea typeface="Verdana"/>
                <a:cs typeface="Verdana"/>
                <a:sym typeface="Verdana"/>
              </a:defRPr>
            </a:lvl6pPr>
            <a:lvl7pPr marR="0" lvl="6" algn="l" rtl="0">
              <a:spcBef>
                <a:spcPts val="0"/>
              </a:spcBef>
              <a:spcAft>
                <a:spcPts val="0"/>
              </a:spcAft>
              <a:buSzPts val="1400"/>
              <a:buNone/>
              <a:defRPr sz="1800" b="0" i="0" u="none" strike="noStrike" cap="none">
                <a:solidFill>
                  <a:schemeClr val="dk1"/>
                </a:solidFill>
                <a:latin typeface="Verdana"/>
                <a:ea typeface="Verdana"/>
                <a:cs typeface="Verdana"/>
                <a:sym typeface="Verdana"/>
              </a:defRPr>
            </a:lvl7pPr>
            <a:lvl8pPr marR="0" lvl="7" algn="l" rtl="0">
              <a:spcBef>
                <a:spcPts val="0"/>
              </a:spcBef>
              <a:spcAft>
                <a:spcPts val="0"/>
              </a:spcAft>
              <a:buSzPts val="1400"/>
              <a:buNone/>
              <a:defRPr sz="1800" b="0" i="0" u="none" strike="noStrike" cap="none">
                <a:solidFill>
                  <a:schemeClr val="dk1"/>
                </a:solidFill>
                <a:latin typeface="Verdana"/>
                <a:ea typeface="Verdana"/>
                <a:cs typeface="Verdana"/>
                <a:sym typeface="Verdana"/>
              </a:defRPr>
            </a:lvl8pPr>
            <a:lvl9pPr marR="0" lvl="8" algn="l" rtl="0">
              <a:spcBef>
                <a:spcPts val="0"/>
              </a:spcBef>
              <a:spcAft>
                <a:spcPts val="0"/>
              </a:spcAft>
              <a:buSzPts val="1400"/>
              <a:buNone/>
              <a:defRPr sz="1800" b="0" i="0" u="none" strike="noStrike" cap="none">
                <a:solidFill>
                  <a:schemeClr val="dk1"/>
                </a:solidFill>
                <a:latin typeface="Verdana"/>
                <a:ea typeface="Verdana"/>
                <a:cs typeface="Verdana"/>
                <a:sym typeface="Verdana"/>
              </a:defRPr>
            </a:lvl9pPr>
          </a:lstStyle>
          <a:p>
            <a:endParaRPr/>
          </a:p>
        </p:txBody>
      </p:sp>
      <p:sp>
        <p:nvSpPr>
          <p:cNvPr id="15" name="Google Shape;15;p1"/>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lvl1pPr marR="0" lvl="0" algn="ctr" rtl="0">
              <a:spcBef>
                <a:spcPts val="0"/>
              </a:spcBef>
              <a:spcAft>
                <a:spcPts val="0"/>
              </a:spcAft>
              <a:buSzPts val="1400"/>
              <a:buNone/>
              <a:defRPr sz="1200">
                <a:solidFill>
                  <a:schemeClr val="dk1"/>
                </a:solidFill>
                <a:latin typeface="Verdana"/>
                <a:ea typeface="Verdana"/>
                <a:cs typeface="Verdana"/>
                <a:sym typeface="Verdana"/>
              </a:defRPr>
            </a:lvl1pPr>
            <a:lvl2pPr marR="0" lvl="1" algn="l" rtl="0">
              <a:spcBef>
                <a:spcPts val="0"/>
              </a:spcBef>
              <a:spcAft>
                <a:spcPts val="0"/>
              </a:spcAft>
              <a:buSzPts val="1400"/>
              <a:buNone/>
              <a:defRPr sz="1800" b="0" i="0" u="none" strike="noStrike" cap="none">
                <a:solidFill>
                  <a:schemeClr val="dk1"/>
                </a:solidFill>
                <a:latin typeface="Verdana"/>
                <a:ea typeface="Verdana"/>
                <a:cs typeface="Verdana"/>
                <a:sym typeface="Verdana"/>
              </a:defRPr>
            </a:lvl2pPr>
            <a:lvl3pPr marR="0" lvl="2" algn="l" rtl="0">
              <a:spcBef>
                <a:spcPts val="0"/>
              </a:spcBef>
              <a:spcAft>
                <a:spcPts val="0"/>
              </a:spcAft>
              <a:buSzPts val="1400"/>
              <a:buNone/>
              <a:defRPr sz="1800" b="0" i="0" u="none" strike="noStrike" cap="none">
                <a:solidFill>
                  <a:schemeClr val="dk1"/>
                </a:solidFill>
                <a:latin typeface="Verdana"/>
                <a:ea typeface="Verdana"/>
                <a:cs typeface="Verdana"/>
                <a:sym typeface="Verdana"/>
              </a:defRPr>
            </a:lvl3pPr>
            <a:lvl4pPr marR="0" lvl="3" algn="l" rtl="0">
              <a:spcBef>
                <a:spcPts val="0"/>
              </a:spcBef>
              <a:spcAft>
                <a:spcPts val="0"/>
              </a:spcAft>
              <a:buSzPts val="1400"/>
              <a:buNone/>
              <a:defRPr sz="1800" b="0" i="0" u="none" strike="noStrike" cap="none">
                <a:solidFill>
                  <a:schemeClr val="dk1"/>
                </a:solidFill>
                <a:latin typeface="Verdana"/>
                <a:ea typeface="Verdana"/>
                <a:cs typeface="Verdana"/>
                <a:sym typeface="Verdana"/>
              </a:defRPr>
            </a:lvl4pPr>
            <a:lvl5pPr marR="0" lvl="4" algn="l" rtl="0">
              <a:spcBef>
                <a:spcPts val="0"/>
              </a:spcBef>
              <a:spcAft>
                <a:spcPts val="0"/>
              </a:spcAft>
              <a:buSzPts val="1400"/>
              <a:buNone/>
              <a:defRPr sz="1800" b="0" i="0" u="none" strike="noStrike" cap="none">
                <a:solidFill>
                  <a:schemeClr val="dk1"/>
                </a:solidFill>
                <a:latin typeface="Verdana"/>
                <a:ea typeface="Verdana"/>
                <a:cs typeface="Verdana"/>
                <a:sym typeface="Verdana"/>
              </a:defRPr>
            </a:lvl5pPr>
            <a:lvl6pPr marR="0" lvl="5" algn="l" rtl="0">
              <a:spcBef>
                <a:spcPts val="0"/>
              </a:spcBef>
              <a:spcAft>
                <a:spcPts val="0"/>
              </a:spcAft>
              <a:buSzPts val="1400"/>
              <a:buNone/>
              <a:defRPr sz="1800" b="0" i="0" u="none" strike="noStrike" cap="none">
                <a:solidFill>
                  <a:schemeClr val="dk1"/>
                </a:solidFill>
                <a:latin typeface="Verdana"/>
                <a:ea typeface="Verdana"/>
                <a:cs typeface="Verdana"/>
                <a:sym typeface="Verdana"/>
              </a:defRPr>
            </a:lvl6pPr>
            <a:lvl7pPr marR="0" lvl="6" algn="l" rtl="0">
              <a:spcBef>
                <a:spcPts val="0"/>
              </a:spcBef>
              <a:spcAft>
                <a:spcPts val="0"/>
              </a:spcAft>
              <a:buSzPts val="1400"/>
              <a:buNone/>
              <a:defRPr sz="1800" b="0" i="0" u="none" strike="noStrike" cap="none">
                <a:solidFill>
                  <a:schemeClr val="dk1"/>
                </a:solidFill>
                <a:latin typeface="Verdana"/>
                <a:ea typeface="Verdana"/>
                <a:cs typeface="Verdana"/>
                <a:sym typeface="Verdana"/>
              </a:defRPr>
            </a:lvl7pPr>
            <a:lvl8pPr marR="0" lvl="7" algn="l" rtl="0">
              <a:spcBef>
                <a:spcPts val="0"/>
              </a:spcBef>
              <a:spcAft>
                <a:spcPts val="0"/>
              </a:spcAft>
              <a:buSzPts val="1400"/>
              <a:buNone/>
              <a:defRPr sz="1800" b="0" i="0" u="none" strike="noStrike" cap="none">
                <a:solidFill>
                  <a:schemeClr val="dk1"/>
                </a:solidFill>
                <a:latin typeface="Verdana"/>
                <a:ea typeface="Verdana"/>
                <a:cs typeface="Verdana"/>
                <a:sym typeface="Verdana"/>
              </a:defRPr>
            </a:lvl8pPr>
            <a:lvl9pPr marR="0" lvl="8" algn="l" rtl="0">
              <a:spcBef>
                <a:spcPts val="0"/>
              </a:spcBef>
              <a:spcAft>
                <a:spcPts val="0"/>
              </a:spcAft>
              <a:buSzPts val="1400"/>
              <a:buNone/>
              <a:defRPr sz="1800" b="0" i="0" u="none" strike="noStrike" cap="none">
                <a:solidFill>
                  <a:schemeClr val="dk1"/>
                </a:solidFill>
                <a:latin typeface="Verdana"/>
                <a:ea typeface="Verdana"/>
                <a:cs typeface="Verdana"/>
                <a:sym typeface="Verdana"/>
              </a:defRPr>
            </a:lvl9pPr>
          </a:lstStyle>
          <a:p>
            <a:endParaRPr/>
          </a:p>
        </p:txBody>
      </p:sp>
      <p:sp>
        <p:nvSpPr>
          <p:cNvPr id="16" name="Google Shape;16;p1"/>
          <p:cNvSpPr txBox="1">
            <a:spLocks noGrp="1"/>
          </p:cNvSpPr>
          <p:nvPr>
            <p:ph type="sldNum" idx="12"/>
          </p:nvPr>
        </p:nvSpPr>
        <p:spPr>
          <a:xfrm>
            <a:off x="8737600" y="6245225"/>
            <a:ext cx="2641600" cy="476250"/>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buNone/>
              <a:defRPr sz="1200" b="0" u="none">
                <a:solidFill>
                  <a:schemeClr val="dk1"/>
                </a:solidFill>
                <a:latin typeface="Verdana"/>
                <a:ea typeface="Verdana"/>
                <a:cs typeface="Verdana"/>
                <a:sym typeface="Verdana"/>
              </a:defRPr>
            </a:lvl1pPr>
            <a:lvl2pPr marL="0" marR="0" lvl="1" indent="0" algn="r" rtl="0">
              <a:spcBef>
                <a:spcPts val="0"/>
              </a:spcBef>
              <a:buNone/>
              <a:defRPr sz="1200" b="0" u="none">
                <a:solidFill>
                  <a:schemeClr val="dk1"/>
                </a:solidFill>
                <a:latin typeface="Verdana"/>
                <a:ea typeface="Verdana"/>
                <a:cs typeface="Verdana"/>
                <a:sym typeface="Verdana"/>
              </a:defRPr>
            </a:lvl2pPr>
            <a:lvl3pPr marL="0" marR="0" lvl="2" indent="0" algn="r" rtl="0">
              <a:spcBef>
                <a:spcPts val="0"/>
              </a:spcBef>
              <a:buNone/>
              <a:defRPr sz="1200" b="0" u="none">
                <a:solidFill>
                  <a:schemeClr val="dk1"/>
                </a:solidFill>
                <a:latin typeface="Verdana"/>
                <a:ea typeface="Verdana"/>
                <a:cs typeface="Verdana"/>
                <a:sym typeface="Verdana"/>
              </a:defRPr>
            </a:lvl3pPr>
            <a:lvl4pPr marL="0" marR="0" lvl="3" indent="0" algn="r" rtl="0">
              <a:spcBef>
                <a:spcPts val="0"/>
              </a:spcBef>
              <a:buNone/>
              <a:defRPr sz="1200" b="0" u="none">
                <a:solidFill>
                  <a:schemeClr val="dk1"/>
                </a:solidFill>
                <a:latin typeface="Verdana"/>
                <a:ea typeface="Verdana"/>
                <a:cs typeface="Verdana"/>
                <a:sym typeface="Verdana"/>
              </a:defRPr>
            </a:lvl4pPr>
            <a:lvl5pPr marL="0" marR="0" lvl="4" indent="0" algn="r" rtl="0">
              <a:spcBef>
                <a:spcPts val="0"/>
              </a:spcBef>
              <a:buNone/>
              <a:defRPr sz="1200" b="0" u="none">
                <a:solidFill>
                  <a:schemeClr val="dk1"/>
                </a:solidFill>
                <a:latin typeface="Verdana"/>
                <a:ea typeface="Verdana"/>
                <a:cs typeface="Verdana"/>
                <a:sym typeface="Verdana"/>
              </a:defRPr>
            </a:lvl5pPr>
            <a:lvl6pPr marL="0" marR="0" lvl="5" indent="0" algn="r" rtl="0">
              <a:spcBef>
                <a:spcPts val="0"/>
              </a:spcBef>
              <a:buNone/>
              <a:defRPr sz="1200" b="0" u="none">
                <a:solidFill>
                  <a:schemeClr val="dk1"/>
                </a:solidFill>
                <a:latin typeface="Verdana"/>
                <a:ea typeface="Verdana"/>
                <a:cs typeface="Verdana"/>
                <a:sym typeface="Verdana"/>
              </a:defRPr>
            </a:lvl6pPr>
            <a:lvl7pPr marL="0" marR="0" lvl="6" indent="0" algn="r" rtl="0">
              <a:spcBef>
                <a:spcPts val="0"/>
              </a:spcBef>
              <a:buNone/>
              <a:defRPr sz="1200" b="0" u="none">
                <a:solidFill>
                  <a:schemeClr val="dk1"/>
                </a:solidFill>
                <a:latin typeface="Verdana"/>
                <a:ea typeface="Verdana"/>
                <a:cs typeface="Verdana"/>
                <a:sym typeface="Verdana"/>
              </a:defRPr>
            </a:lvl7pPr>
            <a:lvl8pPr marL="0" marR="0" lvl="7" indent="0" algn="r" rtl="0">
              <a:spcBef>
                <a:spcPts val="0"/>
              </a:spcBef>
              <a:buNone/>
              <a:defRPr sz="1200" b="0" u="none">
                <a:solidFill>
                  <a:schemeClr val="dk1"/>
                </a:solidFill>
                <a:latin typeface="Verdana"/>
                <a:ea typeface="Verdana"/>
                <a:cs typeface="Verdana"/>
                <a:sym typeface="Verdana"/>
              </a:defRPr>
            </a:lvl8pPr>
            <a:lvl9pPr marL="0" marR="0" lvl="8" indent="0" algn="r" rtl="0">
              <a:spcBef>
                <a:spcPts val="0"/>
              </a:spcBef>
              <a:buNone/>
              <a:defRPr sz="1200" b="0" u="none">
                <a:solidFill>
                  <a:schemeClr val="dk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90"/>
        <p:cNvGrpSpPr/>
        <p:nvPr/>
      </p:nvGrpSpPr>
      <p:grpSpPr>
        <a:xfrm>
          <a:off x="0" y="0"/>
          <a:ext cx="0" cy="0"/>
          <a:chOff x="0" y="0"/>
          <a:chExt cx="0" cy="0"/>
        </a:xfrm>
      </p:grpSpPr>
      <p:pic>
        <p:nvPicPr>
          <p:cNvPr id="91" name="Google Shape;91;p13"/>
          <p:cNvPicPr preferRelativeResize="0"/>
          <p:nvPr/>
        </p:nvPicPr>
        <p:blipFill rotWithShape="1">
          <a:blip r:embed="rId4">
            <a:alphaModFix/>
          </a:blip>
          <a:srcRect/>
          <a:stretch/>
        </p:blipFill>
        <p:spPr>
          <a:xfrm>
            <a:off x="80384" y="89477"/>
            <a:ext cx="2924175" cy="952500"/>
          </a:xfrm>
          <a:prstGeom prst="rect">
            <a:avLst/>
          </a:prstGeom>
          <a:noFill/>
          <a:ln>
            <a:noFill/>
          </a:ln>
        </p:spPr>
      </p:pic>
      <p:pic>
        <p:nvPicPr>
          <p:cNvPr id="92" name="Google Shape;92;p13"/>
          <p:cNvPicPr preferRelativeResize="0"/>
          <p:nvPr/>
        </p:nvPicPr>
        <p:blipFill rotWithShape="1">
          <a:blip r:embed="rId5">
            <a:alphaModFix/>
          </a:blip>
          <a:srcRect/>
          <a:stretch/>
        </p:blipFill>
        <p:spPr>
          <a:xfrm>
            <a:off x="11111491" y="64077"/>
            <a:ext cx="1000125" cy="1143000"/>
          </a:xfrm>
          <a:prstGeom prst="rect">
            <a:avLst/>
          </a:prstGeom>
          <a:noFill/>
          <a:ln>
            <a:noFill/>
          </a:ln>
        </p:spPr>
      </p:pic>
      <p:sp>
        <p:nvSpPr>
          <p:cNvPr id="93" name="Google Shape;93;p13"/>
          <p:cNvSpPr txBox="1"/>
          <p:nvPr/>
        </p:nvSpPr>
        <p:spPr>
          <a:xfrm>
            <a:off x="566427" y="2890883"/>
            <a:ext cx="11402288" cy="1325563"/>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7030A0"/>
              </a:buClr>
              <a:buSzPts val="3600"/>
              <a:buFont typeface="Verdana"/>
              <a:buNone/>
            </a:pPr>
            <a:r>
              <a:rPr lang="en-US" sz="3600" b="1" dirty="0">
                <a:solidFill>
                  <a:srgbClr val="7030A0"/>
                </a:solidFill>
                <a:latin typeface="Verdana"/>
                <a:ea typeface="Verdana"/>
                <a:cs typeface="Verdana"/>
                <a:sym typeface="Verdana"/>
              </a:rPr>
              <a:t>Plant AI: AI-Powered Plant Disease Detection</a:t>
            </a:r>
          </a:p>
        </p:txBody>
      </p:sp>
      <p:sp>
        <p:nvSpPr>
          <p:cNvPr id="94" name="Google Shape;94;p13"/>
          <p:cNvSpPr txBox="1"/>
          <p:nvPr/>
        </p:nvSpPr>
        <p:spPr>
          <a:xfrm>
            <a:off x="962889" y="5183902"/>
            <a:ext cx="3429000" cy="120032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Clr>
                <a:srgbClr val="FF0000"/>
              </a:buClr>
              <a:buSzPts val="2400"/>
              <a:buFont typeface="Noto Sans Symbols"/>
              <a:buNone/>
            </a:pPr>
            <a:r>
              <a:rPr lang="en-US" sz="2400" b="1">
                <a:solidFill>
                  <a:srgbClr val="FF0000"/>
                </a:solidFill>
                <a:latin typeface="Verdana"/>
                <a:ea typeface="Verdana"/>
                <a:cs typeface="Verdana"/>
                <a:sym typeface="Verdana"/>
              </a:rPr>
              <a:t>Dr.S. Vinodkumar</a:t>
            </a:r>
            <a:endParaRPr sz="2400" b="1">
              <a:solidFill>
                <a:srgbClr val="FF0000"/>
              </a:solidFill>
              <a:latin typeface="Verdana"/>
              <a:ea typeface="Verdana"/>
              <a:cs typeface="Verdana"/>
              <a:sym typeface="Verdana"/>
            </a:endParaRPr>
          </a:p>
          <a:p>
            <a:pPr marL="0" marR="0" lvl="0" indent="0" algn="l" rtl="0">
              <a:spcBef>
                <a:spcPts val="0"/>
              </a:spcBef>
              <a:spcAft>
                <a:spcPts val="0"/>
              </a:spcAft>
              <a:buClr>
                <a:srgbClr val="FF0000"/>
              </a:buClr>
              <a:buSzPts val="2400"/>
              <a:buFont typeface="Noto Sans Symbols"/>
              <a:buNone/>
            </a:pPr>
            <a:r>
              <a:rPr lang="en-US" sz="2400" b="1">
                <a:solidFill>
                  <a:srgbClr val="FF0000"/>
                </a:solidFill>
                <a:latin typeface="Verdana"/>
                <a:ea typeface="Verdana"/>
                <a:cs typeface="Verdana"/>
                <a:sym typeface="Verdana"/>
              </a:rPr>
              <a:t>Professor</a:t>
            </a:r>
            <a:endParaRPr/>
          </a:p>
          <a:p>
            <a:pPr marL="0" marR="0" lvl="0" indent="0" algn="l" rtl="0">
              <a:spcBef>
                <a:spcPts val="0"/>
              </a:spcBef>
              <a:spcAft>
                <a:spcPts val="0"/>
              </a:spcAft>
              <a:buClr>
                <a:schemeClr val="dk1"/>
              </a:buClr>
              <a:buSzPts val="2400"/>
              <a:buFont typeface="Noto Sans Symbols"/>
              <a:buNone/>
            </a:pPr>
            <a:endParaRPr sz="2400" b="1">
              <a:solidFill>
                <a:srgbClr val="FF0000"/>
              </a:solidFill>
              <a:latin typeface="Verdana"/>
              <a:ea typeface="Verdana"/>
              <a:cs typeface="Verdana"/>
              <a:sym typeface="Verdana"/>
            </a:endParaRPr>
          </a:p>
        </p:txBody>
      </p:sp>
      <p:sp>
        <p:nvSpPr>
          <p:cNvPr id="95" name="Google Shape;95;p13"/>
          <p:cNvSpPr txBox="1"/>
          <p:nvPr/>
        </p:nvSpPr>
        <p:spPr>
          <a:xfrm>
            <a:off x="8343399" y="4814590"/>
            <a:ext cx="4341000" cy="193895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Clr>
                <a:srgbClr val="FF0000"/>
              </a:buClr>
              <a:buSzPts val="2400"/>
              <a:buFont typeface="Noto Sans Symbols"/>
              <a:buNone/>
            </a:pPr>
            <a:r>
              <a:rPr lang="en-US" sz="2400" b="1" dirty="0">
                <a:solidFill>
                  <a:srgbClr val="FF0000"/>
                </a:solidFill>
                <a:latin typeface="Verdana"/>
                <a:ea typeface="Verdana"/>
                <a:sym typeface="Verdana"/>
              </a:rPr>
              <a:t>BARATH NIVASH KP</a:t>
            </a:r>
            <a:endParaRPr dirty="0"/>
          </a:p>
          <a:p>
            <a:pPr marL="0" marR="0" lvl="0" indent="0" algn="l" rtl="0">
              <a:spcBef>
                <a:spcPts val="0"/>
              </a:spcBef>
              <a:spcAft>
                <a:spcPts val="0"/>
              </a:spcAft>
              <a:buClr>
                <a:srgbClr val="FF0000"/>
              </a:buClr>
              <a:buSzPts val="2400"/>
              <a:buFont typeface="Noto Sans Symbols"/>
              <a:buNone/>
            </a:pPr>
            <a:r>
              <a:rPr lang="en-US" sz="2400" b="1" dirty="0">
                <a:solidFill>
                  <a:srgbClr val="FF0000"/>
                </a:solidFill>
                <a:latin typeface="Verdana"/>
                <a:ea typeface="Verdana"/>
                <a:cs typeface="Verdana"/>
                <a:sym typeface="Verdana"/>
              </a:rPr>
              <a:t>210701040</a:t>
            </a:r>
            <a:endParaRPr dirty="0"/>
          </a:p>
          <a:p>
            <a:pPr marL="0" marR="0" lvl="0" indent="0" algn="l" rtl="0">
              <a:spcBef>
                <a:spcPts val="0"/>
              </a:spcBef>
              <a:spcAft>
                <a:spcPts val="0"/>
              </a:spcAft>
              <a:buClr>
                <a:srgbClr val="FF0000"/>
              </a:buClr>
              <a:buSzPts val="2400"/>
              <a:buFont typeface="Noto Sans Symbols"/>
              <a:buNone/>
            </a:pPr>
            <a:r>
              <a:rPr lang="en-US" sz="2400" b="1" dirty="0">
                <a:solidFill>
                  <a:srgbClr val="FF0000"/>
                </a:solidFill>
                <a:latin typeface="Verdana"/>
                <a:ea typeface="Verdana"/>
                <a:cs typeface="Verdana"/>
                <a:sym typeface="Verdana"/>
              </a:rPr>
              <a:t>KISHORE S                   210701501</a:t>
            </a:r>
            <a:endParaRPr dirty="0"/>
          </a:p>
          <a:p>
            <a:pPr marL="0" marR="0" lvl="0" indent="0" algn="l" rtl="0">
              <a:spcBef>
                <a:spcPts val="0"/>
              </a:spcBef>
              <a:spcAft>
                <a:spcPts val="0"/>
              </a:spcAft>
              <a:buClr>
                <a:schemeClr val="dk1"/>
              </a:buClr>
              <a:buSzPts val="2400"/>
              <a:buFont typeface="Noto Sans Symbols"/>
              <a:buNone/>
            </a:pPr>
            <a:endParaRPr sz="2400" b="1" dirty="0">
              <a:solidFill>
                <a:srgbClr val="FF0000"/>
              </a:solidFill>
              <a:latin typeface="Verdana"/>
              <a:ea typeface="Verdana"/>
              <a:cs typeface="Verdana"/>
              <a:sym typeface="Verdana"/>
            </a:endParaRPr>
          </a:p>
        </p:txBody>
      </p:sp>
      <p:sp>
        <p:nvSpPr>
          <p:cNvPr id="96" name="Google Shape;96;p13"/>
          <p:cNvSpPr txBox="1"/>
          <p:nvPr/>
        </p:nvSpPr>
        <p:spPr>
          <a:xfrm>
            <a:off x="708891" y="1213137"/>
            <a:ext cx="10515600" cy="722457"/>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00B050"/>
              </a:buClr>
              <a:buSzPts val="2800"/>
              <a:buFont typeface="Verdana"/>
              <a:buNone/>
            </a:pPr>
            <a:r>
              <a:rPr lang="en-US" sz="2800" b="1">
                <a:solidFill>
                  <a:srgbClr val="00B050"/>
                </a:solidFill>
                <a:latin typeface="Verdana"/>
                <a:ea typeface="Verdana"/>
                <a:cs typeface="Verdana"/>
                <a:sym typeface="Verdana"/>
              </a:rPr>
              <a:t>Department of Computer Science and Engineering</a:t>
            </a:r>
            <a:endParaRPr/>
          </a:p>
        </p:txBody>
      </p:sp>
      <p:sp>
        <p:nvSpPr>
          <p:cNvPr id="97" name="Google Shape;97;p13"/>
          <p:cNvSpPr txBox="1"/>
          <p:nvPr/>
        </p:nvSpPr>
        <p:spPr>
          <a:xfrm>
            <a:off x="838200" y="1745525"/>
            <a:ext cx="10515600" cy="722457"/>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002060"/>
              </a:buClr>
              <a:buSzPts val="2800"/>
              <a:buFont typeface="Verdana"/>
              <a:buNone/>
            </a:pPr>
            <a:r>
              <a:rPr lang="en-US" sz="2800" b="1">
                <a:solidFill>
                  <a:srgbClr val="002060"/>
                </a:solidFill>
                <a:latin typeface="Verdana"/>
                <a:ea typeface="Verdana"/>
                <a:cs typeface="Verdana"/>
                <a:sym typeface="Verdana"/>
              </a:rPr>
              <a:t>CS19643 – FOUNDATIONS OF MACHINE LEARNING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2"/>
          <p:cNvSpPr txBox="1">
            <a:spLocks noGrp="1"/>
          </p:cNvSpPr>
          <p:nvPr>
            <p:ph type="title"/>
          </p:nvPr>
        </p:nvSpPr>
        <p:spPr>
          <a:xfrm>
            <a:off x="766233" y="304801"/>
            <a:ext cx="10668000" cy="12160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4000" b="1">
                <a:solidFill>
                  <a:srgbClr val="FF0000"/>
                </a:solidFill>
              </a:rPr>
              <a:t>Output</a:t>
            </a:r>
            <a:endParaRPr/>
          </a:p>
        </p:txBody>
      </p:sp>
      <p:sp>
        <p:nvSpPr>
          <p:cNvPr id="177" name="Google Shape;177;p22"/>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Department of Computer Science and Engineering</a:t>
            </a:r>
            <a:endParaRPr/>
          </a:p>
        </p:txBody>
      </p:sp>
      <p:sp>
        <p:nvSpPr>
          <p:cNvPr id="178" name="Google Shape;178;p22"/>
          <p:cNvSpPr txBox="1">
            <a:spLocks noGrp="1"/>
          </p:cNvSpPr>
          <p:nvPr>
            <p:ph type="sldNum" idx="12"/>
          </p:nvPr>
        </p:nvSpPr>
        <p:spPr>
          <a:xfrm>
            <a:off x="8737600" y="6245225"/>
            <a:ext cx="2641600" cy="47625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10</a:t>
            </a:fld>
            <a:endParaRPr/>
          </a:p>
        </p:txBody>
      </p:sp>
      <p:pic>
        <p:nvPicPr>
          <p:cNvPr id="3" name="Picture 2">
            <a:extLst>
              <a:ext uri="{FF2B5EF4-FFF2-40B4-BE49-F238E27FC236}">
                <a16:creationId xmlns:a16="http://schemas.microsoft.com/office/drawing/2014/main" id="{3E082E02-171E-28BA-4E48-0D1E6FABE45C}"/>
              </a:ext>
            </a:extLst>
          </p:cNvPr>
          <p:cNvPicPr>
            <a:picLocks noChangeAspect="1"/>
          </p:cNvPicPr>
          <p:nvPr/>
        </p:nvPicPr>
        <p:blipFill>
          <a:blip r:embed="rId3"/>
          <a:stretch>
            <a:fillRect/>
          </a:stretch>
        </p:blipFill>
        <p:spPr>
          <a:xfrm>
            <a:off x="1081413" y="1839837"/>
            <a:ext cx="10352820" cy="411178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3"/>
          <p:cNvSpPr txBox="1">
            <a:spLocks noGrp="1"/>
          </p:cNvSpPr>
          <p:nvPr>
            <p:ph type="title"/>
          </p:nvPr>
        </p:nvSpPr>
        <p:spPr>
          <a:xfrm>
            <a:off x="766233" y="304801"/>
            <a:ext cx="10668000" cy="12160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3200" b="1">
                <a:solidFill>
                  <a:srgbClr val="FF0000"/>
                </a:solidFill>
              </a:rPr>
              <a:t>Output</a:t>
            </a:r>
            <a:endParaRPr sz="2800"/>
          </a:p>
        </p:txBody>
      </p:sp>
      <p:sp>
        <p:nvSpPr>
          <p:cNvPr id="185" name="Google Shape;185;p23"/>
          <p:cNvSpPr txBox="1">
            <a:spLocks noGrp="1"/>
          </p:cNvSpPr>
          <p:nvPr>
            <p:ph type="body" idx="1"/>
          </p:nvPr>
        </p:nvSpPr>
        <p:spPr>
          <a:xfrm>
            <a:off x="890954" y="1729154"/>
            <a:ext cx="10668000" cy="426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CC0000"/>
              </a:buClr>
              <a:buSzPts val="2800"/>
              <a:buNone/>
            </a:pPr>
            <a:br>
              <a:rPr lang="en-US" sz="2800" b="0" i="0" u="none" strike="noStrike" cap="none">
                <a:solidFill>
                  <a:srgbClr val="000000"/>
                </a:solidFill>
                <a:latin typeface="Verdana"/>
                <a:ea typeface="Verdana"/>
                <a:cs typeface="Verdana"/>
                <a:sym typeface="Verdana"/>
              </a:rPr>
            </a:br>
            <a:endParaRPr sz="2800" b="0" i="0" u="none" strike="noStrike" cap="none">
              <a:solidFill>
                <a:srgbClr val="000000"/>
              </a:solidFill>
              <a:latin typeface="Verdana"/>
              <a:ea typeface="Verdana"/>
              <a:cs typeface="Verdana"/>
              <a:sym typeface="Verdana"/>
            </a:endParaRPr>
          </a:p>
          <a:p>
            <a:pPr marL="0" lvl="0" indent="0" algn="l" rtl="0">
              <a:spcBef>
                <a:spcPts val="600"/>
              </a:spcBef>
              <a:spcAft>
                <a:spcPts val="0"/>
              </a:spcAft>
              <a:buSzPts val="3000"/>
              <a:buNone/>
            </a:pPr>
            <a:endParaRPr/>
          </a:p>
        </p:txBody>
      </p:sp>
      <p:sp>
        <p:nvSpPr>
          <p:cNvPr id="187" name="Google Shape;187;p23"/>
          <p:cNvSpPr txBox="1">
            <a:spLocks noGrp="1"/>
          </p:cNvSpPr>
          <p:nvPr>
            <p:ph type="ftr" idx="11"/>
          </p:nvPr>
        </p:nvSpPr>
        <p:spPr>
          <a:xfrm>
            <a:off x="4165601" y="6405929"/>
            <a:ext cx="3860800" cy="47625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Department of Computer Science and Engineering</a:t>
            </a:r>
            <a:endParaRPr/>
          </a:p>
        </p:txBody>
      </p:sp>
      <p:sp>
        <p:nvSpPr>
          <p:cNvPr id="188" name="Google Shape;188;p23"/>
          <p:cNvSpPr txBox="1">
            <a:spLocks noGrp="1"/>
          </p:cNvSpPr>
          <p:nvPr>
            <p:ph type="sldNum" idx="12"/>
          </p:nvPr>
        </p:nvSpPr>
        <p:spPr>
          <a:xfrm>
            <a:off x="8917354" y="6498979"/>
            <a:ext cx="2641600" cy="47625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11</a:t>
            </a:fld>
            <a:endParaRPr/>
          </a:p>
        </p:txBody>
      </p:sp>
      <p:pic>
        <p:nvPicPr>
          <p:cNvPr id="3" name="Picture 2">
            <a:extLst>
              <a:ext uri="{FF2B5EF4-FFF2-40B4-BE49-F238E27FC236}">
                <a16:creationId xmlns:a16="http://schemas.microsoft.com/office/drawing/2014/main" id="{76F8096F-9A25-07FA-B396-46818F369619}"/>
              </a:ext>
            </a:extLst>
          </p:cNvPr>
          <p:cNvPicPr>
            <a:picLocks noChangeAspect="1"/>
          </p:cNvPicPr>
          <p:nvPr/>
        </p:nvPicPr>
        <p:blipFill>
          <a:blip r:embed="rId3"/>
          <a:stretch>
            <a:fillRect/>
          </a:stretch>
        </p:blipFill>
        <p:spPr>
          <a:xfrm>
            <a:off x="1114926" y="1647305"/>
            <a:ext cx="9962147" cy="453909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AACDF-EB76-D174-0641-0946158D1C4B}"/>
              </a:ext>
            </a:extLst>
          </p:cNvPr>
          <p:cNvSpPr>
            <a:spLocks noGrp="1"/>
          </p:cNvSpPr>
          <p:nvPr>
            <p:ph type="title"/>
          </p:nvPr>
        </p:nvSpPr>
        <p:spPr/>
        <p:txBody>
          <a:bodyPr/>
          <a:lstStyle/>
          <a:p>
            <a:r>
              <a:rPr lang="en-IN" dirty="0">
                <a:solidFill>
                  <a:srgbClr val="FF0000"/>
                </a:solidFill>
              </a:rPr>
              <a:t>OUTPUT</a:t>
            </a:r>
          </a:p>
        </p:txBody>
      </p:sp>
      <p:sp>
        <p:nvSpPr>
          <p:cNvPr id="3" name="Text Placeholder 2">
            <a:extLst>
              <a:ext uri="{FF2B5EF4-FFF2-40B4-BE49-F238E27FC236}">
                <a16:creationId xmlns:a16="http://schemas.microsoft.com/office/drawing/2014/main" id="{4CE51DF6-E0E9-91C9-1B6F-5BE24FE5F680}"/>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62563275-7F1F-E43C-327C-A19C5C903FB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12</a:t>
            </a:fld>
            <a:endParaRPr lang="en-US"/>
          </a:p>
        </p:txBody>
      </p:sp>
      <p:pic>
        <p:nvPicPr>
          <p:cNvPr id="7" name="Picture 6">
            <a:extLst>
              <a:ext uri="{FF2B5EF4-FFF2-40B4-BE49-F238E27FC236}">
                <a16:creationId xmlns:a16="http://schemas.microsoft.com/office/drawing/2014/main" id="{70B26A3F-FB72-2654-96E2-33D31B72AA57}"/>
              </a:ext>
            </a:extLst>
          </p:cNvPr>
          <p:cNvPicPr>
            <a:picLocks noChangeAspect="1"/>
          </p:cNvPicPr>
          <p:nvPr/>
        </p:nvPicPr>
        <p:blipFill>
          <a:blip r:embed="rId2"/>
          <a:stretch>
            <a:fillRect/>
          </a:stretch>
        </p:blipFill>
        <p:spPr>
          <a:xfrm>
            <a:off x="882317" y="1746251"/>
            <a:ext cx="9897978" cy="4267201"/>
          </a:xfrm>
          <a:prstGeom prst="rect">
            <a:avLst/>
          </a:prstGeom>
        </p:spPr>
      </p:pic>
    </p:spTree>
    <p:extLst>
      <p:ext uri="{BB962C8B-B14F-4D97-AF65-F5344CB8AC3E}">
        <p14:creationId xmlns:p14="http://schemas.microsoft.com/office/powerpoint/2010/main" val="7256930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38CD8-F315-BF76-C617-7DB49ADC02C6}"/>
              </a:ext>
            </a:extLst>
          </p:cNvPr>
          <p:cNvSpPr>
            <a:spLocks noGrp="1"/>
          </p:cNvSpPr>
          <p:nvPr>
            <p:ph type="title"/>
          </p:nvPr>
        </p:nvSpPr>
        <p:spPr/>
        <p:txBody>
          <a:bodyPr/>
          <a:lstStyle/>
          <a:p>
            <a:r>
              <a:rPr lang="en-IN" dirty="0">
                <a:solidFill>
                  <a:srgbClr val="FF0000"/>
                </a:solidFill>
              </a:rPr>
              <a:t>OUTPUT</a:t>
            </a:r>
          </a:p>
        </p:txBody>
      </p:sp>
      <p:sp>
        <p:nvSpPr>
          <p:cNvPr id="4" name="Slide Number Placeholder 3">
            <a:extLst>
              <a:ext uri="{FF2B5EF4-FFF2-40B4-BE49-F238E27FC236}">
                <a16:creationId xmlns:a16="http://schemas.microsoft.com/office/drawing/2014/main" id="{FDEECF97-4358-530B-EE15-4CBE75103E9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13</a:t>
            </a:fld>
            <a:endParaRPr lang="en-US"/>
          </a:p>
        </p:txBody>
      </p:sp>
      <p:pic>
        <p:nvPicPr>
          <p:cNvPr id="5" name="Picture 4">
            <a:extLst>
              <a:ext uri="{FF2B5EF4-FFF2-40B4-BE49-F238E27FC236}">
                <a16:creationId xmlns:a16="http://schemas.microsoft.com/office/drawing/2014/main" id="{7E196027-D06E-AEDD-52CF-9D100FE1B268}"/>
              </a:ext>
            </a:extLst>
          </p:cNvPr>
          <p:cNvPicPr>
            <a:picLocks noChangeAspect="1"/>
          </p:cNvPicPr>
          <p:nvPr/>
        </p:nvPicPr>
        <p:blipFill>
          <a:blip r:embed="rId2"/>
          <a:stretch>
            <a:fillRect/>
          </a:stretch>
        </p:blipFill>
        <p:spPr>
          <a:xfrm>
            <a:off x="1459831" y="1746251"/>
            <a:ext cx="9032233" cy="4267201"/>
          </a:xfrm>
          <a:prstGeom prst="rect">
            <a:avLst/>
          </a:prstGeom>
        </p:spPr>
      </p:pic>
    </p:spTree>
    <p:extLst>
      <p:ext uri="{BB962C8B-B14F-4D97-AF65-F5344CB8AC3E}">
        <p14:creationId xmlns:p14="http://schemas.microsoft.com/office/powerpoint/2010/main" val="9440890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4"/>
          <p:cNvSpPr txBox="1">
            <a:spLocks noGrp="1"/>
          </p:cNvSpPr>
          <p:nvPr>
            <p:ph type="title"/>
          </p:nvPr>
        </p:nvSpPr>
        <p:spPr>
          <a:xfrm>
            <a:off x="766233" y="304801"/>
            <a:ext cx="10668000" cy="12160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2800" b="1">
                <a:solidFill>
                  <a:srgbClr val="FF0000"/>
                </a:solidFill>
              </a:rPr>
              <a:t>Conclusion</a:t>
            </a:r>
            <a:endParaRPr sz="2800"/>
          </a:p>
        </p:txBody>
      </p:sp>
      <p:sp>
        <p:nvSpPr>
          <p:cNvPr id="195" name="Google Shape;195;p24"/>
          <p:cNvSpPr txBox="1">
            <a:spLocks noGrp="1"/>
          </p:cNvSpPr>
          <p:nvPr>
            <p:ph type="body" idx="1"/>
          </p:nvPr>
        </p:nvSpPr>
        <p:spPr>
          <a:xfrm>
            <a:off x="812800" y="1606795"/>
            <a:ext cx="10668000" cy="4267200"/>
          </a:xfrm>
          <a:prstGeom prst="rect">
            <a:avLst/>
          </a:prstGeom>
          <a:noFill/>
          <a:ln>
            <a:noFill/>
          </a:ln>
        </p:spPr>
        <p:txBody>
          <a:bodyPr spcFirstLastPara="1" wrap="square" lIns="91425" tIns="45700" rIns="91425" bIns="45700" anchor="t" anchorCtr="0">
            <a:noAutofit/>
          </a:bodyPr>
          <a:lstStyle/>
          <a:p>
            <a:pPr marL="43815" marR="457835" lvl="0" indent="0" algn="just" rtl="0">
              <a:lnSpc>
                <a:spcPct val="150000"/>
              </a:lnSpc>
              <a:spcBef>
                <a:spcPts val="0"/>
              </a:spcBef>
              <a:spcAft>
                <a:spcPts val="0"/>
              </a:spcAft>
              <a:buSzPts val="2000"/>
              <a:buNone/>
            </a:pPr>
            <a:r>
              <a:rPr lang="en-US" sz="2000" b="0" i="0" u="none" strike="noStrike" cap="none" dirty="0">
                <a:solidFill>
                  <a:srgbClr val="000000"/>
                </a:solidFill>
                <a:latin typeface="Verdana"/>
                <a:ea typeface="Verdana"/>
                <a:cs typeface="Verdana"/>
                <a:sym typeface="Verdana"/>
              </a:rPr>
              <a:t>In conclusion, our plant disease analysis system offers a comprehensive solution for accurately diagnosing and effectively managing plant diseases. By integrating advanced image processing, sophisticated machine learning algorithms, and a robust database of disease information and treatments, the system empowers users to quickly identify and address plant health issues. The user-friendly interface ensures accessibility for all users, while the feedback and continuous improvement mechanisms guarantee ongoing enhancements in accuracy and performance.</a:t>
            </a:r>
          </a:p>
          <a:p>
            <a:pPr marL="43815" marR="457835" lvl="0" indent="0" algn="just" rtl="0">
              <a:lnSpc>
                <a:spcPct val="150000"/>
              </a:lnSpc>
              <a:spcBef>
                <a:spcPts val="0"/>
              </a:spcBef>
              <a:spcAft>
                <a:spcPts val="0"/>
              </a:spcAft>
              <a:buSzPts val="2000"/>
              <a:buNone/>
            </a:pPr>
            <a:endParaRPr lang="en-US" sz="2000" b="0" i="0" u="none" strike="noStrike" cap="none" dirty="0">
              <a:solidFill>
                <a:srgbClr val="000000"/>
              </a:solidFill>
              <a:latin typeface="Verdana"/>
              <a:ea typeface="Verdana"/>
              <a:cs typeface="Verdana"/>
              <a:sym typeface="Verdana"/>
            </a:endParaRPr>
          </a:p>
          <a:p>
            <a:pPr marL="43815" marR="457835" lvl="0" indent="0" algn="just" rtl="0">
              <a:lnSpc>
                <a:spcPct val="150000"/>
              </a:lnSpc>
              <a:spcBef>
                <a:spcPts val="0"/>
              </a:spcBef>
              <a:spcAft>
                <a:spcPts val="0"/>
              </a:spcAft>
              <a:buSzPts val="2000"/>
              <a:buNone/>
            </a:pPr>
            <a:endParaRPr lang="en-US" sz="2000" b="0" i="0" u="none" strike="noStrike" cap="none" dirty="0">
              <a:solidFill>
                <a:srgbClr val="000000"/>
              </a:solidFill>
              <a:latin typeface="Verdana"/>
              <a:ea typeface="Verdana"/>
              <a:cs typeface="Verdana"/>
              <a:sym typeface="Verdana"/>
            </a:endParaRPr>
          </a:p>
          <a:p>
            <a:pPr marL="43815" marR="457835" lvl="0" indent="0" algn="just" rtl="0">
              <a:lnSpc>
                <a:spcPct val="150000"/>
              </a:lnSpc>
              <a:spcBef>
                <a:spcPts val="0"/>
              </a:spcBef>
              <a:spcAft>
                <a:spcPts val="0"/>
              </a:spcAft>
              <a:buSzPts val="2000"/>
              <a:buNone/>
            </a:pPr>
            <a:endParaRPr lang="en-US" sz="2000" b="0" i="0" u="none" strike="noStrike" cap="none" dirty="0">
              <a:solidFill>
                <a:srgbClr val="000000"/>
              </a:solidFill>
              <a:latin typeface="Verdana"/>
              <a:ea typeface="Verdana"/>
              <a:cs typeface="Verdana"/>
              <a:sym typeface="Verdana"/>
            </a:endParaRPr>
          </a:p>
          <a:p>
            <a:pPr marL="43815" marR="457835" lvl="0" indent="0" algn="just" rtl="0">
              <a:lnSpc>
                <a:spcPct val="150000"/>
              </a:lnSpc>
              <a:spcBef>
                <a:spcPts val="0"/>
              </a:spcBef>
              <a:spcAft>
                <a:spcPts val="0"/>
              </a:spcAft>
              <a:buSzPts val="2000"/>
              <a:buNone/>
            </a:pPr>
            <a:endParaRPr lang="en-US" sz="2000" b="0" i="0" u="none" strike="noStrike" cap="none" dirty="0">
              <a:solidFill>
                <a:srgbClr val="000000"/>
              </a:solidFill>
              <a:latin typeface="Verdana"/>
              <a:ea typeface="Verdana"/>
              <a:cs typeface="Verdana"/>
              <a:sym typeface="Verdana"/>
            </a:endParaRPr>
          </a:p>
          <a:p>
            <a:pPr marL="43815" marR="457835" lvl="0" indent="0" algn="just" rtl="0">
              <a:lnSpc>
                <a:spcPct val="150000"/>
              </a:lnSpc>
              <a:spcBef>
                <a:spcPts val="0"/>
              </a:spcBef>
              <a:spcAft>
                <a:spcPts val="0"/>
              </a:spcAft>
              <a:buSzPts val="2000"/>
              <a:buNone/>
            </a:pPr>
            <a:endParaRPr lang="en-US" sz="2000" b="0" i="0" u="none" strike="noStrike" cap="none" dirty="0">
              <a:solidFill>
                <a:srgbClr val="000000"/>
              </a:solidFill>
              <a:latin typeface="Verdana"/>
              <a:ea typeface="Verdana"/>
              <a:cs typeface="Verdana"/>
              <a:sym typeface="Verdana"/>
            </a:endParaRPr>
          </a:p>
          <a:p>
            <a:pPr marL="43815" marR="457835" lvl="0" indent="0" algn="just" rtl="0">
              <a:lnSpc>
                <a:spcPct val="150000"/>
              </a:lnSpc>
              <a:spcBef>
                <a:spcPts val="0"/>
              </a:spcBef>
              <a:spcAft>
                <a:spcPts val="0"/>
              </a:spcAft>
              <a:buSzPts val="2000"/>
              <a:buNone/>
            </a:pPr>
            <a:br>
              <a:rPr lang="en-US" sz="2000" b="0" i="0" u="none" strike="noStrike" cap="none" dirty="0">
                <a:solidFill>
                  <a:srgbClr val="000000"/>
                </a:solidFill>
                <a:latin typeface="Verdana"/>
                <a:ea typeface="Verdana"/>
                <a:cs typeface="Verdana"/>
                <a:sym typeface="Verdana"/>
              </a:rPr>
            </a:br>
            <a:endParaRPr sz="2000" b="0" i="0" u="none" strike="noStrike" cap="none" dirty="0">
              <a:solidFill>
                <a:srgbClr val="000000"/>
              </a:solidFill>
              <a:latin typeface="Verdana"/>
              <a:ea typeface="Verdana"/>
              <a:cs typeface="Verdana"/>
              <a:sym typeface="Verdana"/>
            </a:endParaRPr>
          </a:p>
          <a:p>
            <a:pPr marL="0" lvl="0" indent="0" algn="l" rtl="0">
              <a:spcBef>
                <a:spcPts val="400"/>
              </a:spcBef>
              <a:spcAft>
                <a:spcPts val="0"/>
              </a:spcAft>
              <a:buSzPts val="2000"/>
              <a:buNone/>
            </a:pPr>
            <a:endParaRPr sz="2000" dirty="0"/>
          </a:p>
        </p:txBody>
      </p:sp>
      <p:sp>
        <p:nvSpPr>
          <p:cNvPr id="197" name="Google Shape;197;p24"/>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dirty="0"/>
              <a:t>Department of Computer Science and Engineering</a:t>
            </a:r>
            <a:endParaRPr dirty="0"/>
          </a:p>
        </p:txBody>
      </p:sp>
      <p:sp>
        <p:nvSpPr>
          <p:cNvPr id="198" name="Google Shape;198;p24"/>
          <p:cNvSpPr txBox="1">
            <a:spLocks noGrp="1"/>
          </p:cNvSpPr>
          <p:nvPr>
            <p:ph type="sldNum" idx="12"/>
          </p:nvPr>
        </p:nvSpPr>
        <p:spPr>
          <a:xfrm>
            <a:off x="8737600" y="6245225"/>
            <a:ext cx="2641600" cy="47625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5"/>
          <p:cNvSpPr txBox="1">
            <a:spLocks noGrp="1"/>
          </p:cNvSpPr>
          <p:nvPr>
            <p:ph type="title"/>
          </p:nvPr>
        </p:nvSpPr>
        <p:spPr>
          <a:xfrm>
            <a:off x="766233" y="304801"/>
            <a:ext cx="10668000" cy="12160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3200" b="1">
                <a:solidFill>
                  <a:srgbClr val="FF0000"/>
                </a:solidFill>
              </a:rPr>
              <a:t>References</a:t>
            </a:r>
            <a:endParaRPr sz="2800"/>
          </a:p>
        </p:txBody>
      </p:sp>
      <p:sp>
        <p:nvSpPr>
          <p:cNvPr id="204" name="Google Shape;204;p25"/>
          <p:cNvSpPr txBox="1">
            <a:spLocks noGrp="1"/>
          </p:cNvSpPr>
          <p:nvPr>
            <p:ph type="body" idx="1"/>
          </p:nvPr>
        </p:nvSpPr>
        <p:spPr>
          <a:xfrm>
            <a:off x="812800" y="1749425"/>
            <a:ext cx="10668000" cy="4267200"/>
          </a:xfrm>
          <a:prstGeom prst="rect">
            <a:avLst/>
          </a:prstGeom>
          <a:noFill/>
          <a:ln>
            <a:noFill/>
          </a:ln>
        </p:spPr>
        <p:txBody>
          <a:bodyPr spcFirstLastPara="1" wrap="square" lIns="91425" tIns="45700" rIns="91425" bIns="45700" anchor="t" anchorCtr="0">
            <a:noAutofit/>
          </a:bodyPr>
          <a:lstStyle/>
          <a:p>
            <a:pPr marL="0" lvl="0" indent="0" algn="l" rtl="0">
              <a:spcBef>
                <a:spcPts val="10"/>
              </a:spcBef>
              <a:spcAft>
                <a:spcPts val="0"/>
              </a:spcAft>
              <a:buSzPts val="1800"/>
              <a:buNone/>
            </a:pPr>
            <a:r>
              <a:rPr lang="en-US" sz="1800" dirty="0">
                <a:latin typeface="Times New Roman"/>
                <a:ea typeface="Times New Roman"/>
                <a:cs typeface="Times New Roman"/>
                <a:sym typeface="Times New Roman"/>
              </a:rPr>
              <a:t>1.Smith, J. et al. (2020). "A Comprehensive Review of Plant Disease Detection Systems." Journal of Agricultural Informatics, 6(3), 115-132</a:t>
            </a:r>
          </a:p>
          <a:p>
            <a:pPr marL="0" lvl="0" indent="0" algn="l" rtl="0">
              <a:spcBef>
                <a:spcPts val="10"/>
              </a:spcBef>
              <a:spcAft>
                <a:spcPts val="0"/>
              </a:spcAft>
              <a:buSzPts val="1800"/>
              <a:buNone/>
            </a:pPr>
            <a:r>
              <a:rPr lang="en-US" sz="1800" dirty="0">
                <a:latin typeface="Times New Roman"/>
                <a:ea typeface="Times New Roman"/>
                <a:cs typeface="Times New Roman"/>
                <a:sym typeface="Times New Roman"/>
              </a:rPr>
              <a:t>.</a:t>
            </a:r>
          </a:p>
          <a:p>
            <a:pPr marL="0" lvl="0" indent="0" algn="l" rtl="0">
              <a:spcBef>
                <a:spcPts val="10"/>
              </a:spcBef>
              <a:spcAft>
                <a:spcPts val="0"/>
              </a:spcAft>
              <a:buSzPts val="1800"/>
              <a:buNone/>
            </a:pPr>
            <a:r>
              <a:rPr lang="en-US" sz="1800" dirty="0">
                <a:latin typeface="Times New Roman"/>
                <a:ea typeface="Times New Roman"/>
                <a:cs typeface="Times New Roman"/>
                <a:sym typeface="Times New Roman"/>
              </a:rPr>
              <a:t>2.Davis, M., &amp; Patel, R. (2021). "Machine Learning Techniques for Plant Disease Diagnosis: An Overview." International Journal of Computational Agriculture, 14(2), 298-314.</a:t>
            </a:r>
          </a:p>
          <a:p>
            <a:pPr marL="0" lvl="0" indent="0" algn="l" rtl="0">
              <a:spcBef>
                <a:spcPts val="10"/>
              </a:spcBef>
              <a:spcAft>
                <a:spcPts val="0"/>
              </a:spcAft>
              <a:buSzPts val="1800"/>
              <a:buNone/>
            </a:pPr>
            <a:endParaRPr lang="en-US" sz="1800" dirty="0">
              <a:latin typeface="Times New Roman"/>
              <a:ea typeface="Times New Roman"/>
              <a:cs typeface="Times New Roman"/>
              <a:sym typeface="Times New Roman"/>
            </a:endParaRPr>
          </a:p>
          <a:p>
            <a:pPr marL="0" lvl="0" indent="0" algn="l" rtl="0">
              <a:spcBef>
                <a:spcPts val="10"/>
              </a:spcBef>
              <a:spcAft>
                <a:spcPts val="0"/>
              </a:spcAft>
              <a:buSzPts val="1800"/>
              <a:buNone/>
            </a:pPr>
            <a:r>
              <a:rPr lang="en-US" sz="1800" dirty="0">
                <a:latin typeface="Times New Roman"/>
                <a:ea typeface="Times New Roman"/>
                <a:cs typeface="Times New Roman"/>
                <a:sym typeface="Times New Roman"/>
              </a:rPr>
              <a:t>3.Lee, H., &amp; Park, J. (2019). "Development and Implementation of a Plant Disease Diagnosis System Using Deep Learning." Journal of Software Engineering in Agriculture, 15(1), 35-48.</a:t>
            </a:r>
          </a:p>
          <a:p>
            <a:pPr marL="0" lvl="0" indent="0" algn="l" rtl="0">
              <a:spcBef>
                <a:spcPts val="10"/>
              </a:spcBef>
              <a:spcAft>
                <a:spcPts val="0"/>
              </a:spcAft>
              <a:buSzPts val="1800"/>
              <a:buNone/>
            </a:pPr>
            <a:endParaRPr lang="en-US" sz="1800" dirty="0">
              <a:latin typeface="Times New Roman"/>
              <a:ea typeface="Times New Roman"/>
              <a:cs typeface="Times New Roman"/>
              <a:sym typeface="Times New Roman"/>
            </a:endParaRPr>
          </a:p>
          <a:p>
            <a:pPr marL="0" lvl="0" indent="0" algn="l" rtl="0">
              <a:spcBef>
                <a:spcPts val="10"/>
              </a:spcBef>
              <a:spcAft>
                <a:spcPts val="0"/>
              </a:spcAft>
              <a:buSzPts val="1800"/>
              <a:buNone/>
            </a:pPr>
            <a:r>
              <a:rPr lang="en-US" sz="1800" dirty="0">
                <a:latin typeface="Times New Roman"/>
                <a:ea typeface="Times New Roman"/>
                <a:cs typeface="Times New Roman"/>
                <a:sym typeface="Times New Roman"/>
              </a:rPr>
              <a:t>4.Chen, X., &amp; Zhang, Y. (2022). "Evaluation of Plant Disease Detection Systems: A User-Centric Study." Proceedings of the International Conference on Agricultural Informatics (AGRIINF), 89-102.</a:t>
            </a:r>
          </a:p>
          <a:p>
            <a:pPr marL="0" lvl="0" indent="0" algn="l" rtl="0">
              <a:spcBef>
                <a:spcPts val="10"/>
              </a:spcBef>
              <a:spcAft>
                <a:spcPts val="0"/>
              </a:spcAft>
              <a:buSzPts val="1800"/>
              <a:buNone/>
            </a:pPr>
            <a:endParaRPr lang="en-US" sz="1800" dirty="0">
              <a:latin typeface="Times New Roman"/>
              <a:ea typeface="Times New Roman"/>
              <a:cs typeface="Times New Roman"/>
              <a:sym typeface="Times New Roman"/>
            </a:endParaRPr>
          </a:p>
          <a:p>
            <a:pPr marL="0" lvl="0" indent="0" algn="l" rtl="0">
              <a:spcBef>
                <a:spcPts val="10"/>
              </a:spcBef>
              <a:spcAft>
                <a:spcPts val="0"/>
              </a:spcAft>
              <a:buSzPts val="1800"/>
              <a:buNone/>
            </a:pPr>
            <a:r>
              <a:rPr lang="en-US" sz="1800" dirty="0">
                <a:latin typeface="Times New Roman"/>
                <a:ea typeface="Times New Roman"/>
                <a:cs typeface="Times New Roman"/>
                <a:sym typeface="Times New Roman"/>
              </a:rPr>
              <a:t>5.Kumar, P. et al. (2018). "Comparative Analysis of Algorithms for Plant Disease Detection." Journal of Plant Informatics Research, 4(2), 65-79.</a:t>
            </a:r>
            <a:endParaRPr sz="1800" dirty="0">
              <a:latin typeface="Times New Roman"/>
              <a:ea typeface="Times New Roman"/>
              <a:cs typeface="Times New Roman"/>
              <a:sym typeface="Times New Roman"/>
            </a:endParaRPr>
          </a:p>
        </p:txBody>
      </p:sp>
      <p:sp>
        <p:nvSpPr>
          <p:cNvPr id="206" name="Google Shape;206;p25"/>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Department of Computer Science and Engineering</a:t>
            </a:r>
            <a:endParaRPr/>
          </a:p>
        </p:txBody>
      </p:sp>
      <p:sp>
        <p:nvSpPr>
          <p:cNvPr id="207" name="Google Shape;207;p25"/>
          <p:cNvSpPr txBox="1">
            <a:spLocks noGrp="1"/>
          </p:cNvSpPr>
          <p:nvPr>
            <p:ph type="sldNum" idx="12"/>
          </p:nvPr>
        </p:nvSpPr>
        <p:spPr>
          <a:xfrm>
            <a:off x="9176871" y="6553199"/>
            <a:ext cx="2641600" cy="47625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7"/>
          <p:cNvSpPr txBox="1">
            <a:spLocks noGrp="1"/>
          </p:cNvSpPr>
          <p:nvPr>
            <p:ph type="title"/>
          </p:nvPr>
        </p:nvSpPr>
        <p:spPr>
          <a:xfrm>
            <a:off x="711200" y="3168074"/>
            <a:ext cx="10668000" cy="12160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4000" b="1">
                <a:solidFill>
                  <a:srgbClr val="FF0000"/>
                </a:solidFill>
              </a:rPr>
              <a:t>Thank You</a:t>
            </a:r>
            <a:endParaRPr/>
          </a:p>
        </p:txBody>
      </p:sp>
      <p:sp>
        <p:nvSpPr>
          <p:cNvPr id="223" name="Google Shape;223;p27"/>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Department of Computer Science and Engineering</a:t>
            </a:r>
            <a:endParaRPr/>
          </a:p>
        </p:txBody>
      </p:sp>
      <p:sp>
        <p:nvSpPr>
          <p:cNvPr id="224" name="Google Shape;224;p27"/>
          <p:cNvSpPr txBox="1">
            <a:spLocks noGrp="1"/>
          </p:cNvSpPr>
          <p:nvPr>
            <p:ph type="sldNum" idx="12"/>
          </p:nvPr>
        </p:nvSpPr>
        <p:spPr>
          <a:xfrm>
            <a:off x="8737600" y="6245225"/>
            <a:ext cx="2641600" cy="47625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01"/>
        <p:cNvGrpSpPr/>
        <p:nvPr/>
      </p:nvGrpSpPr>
      <p:grpSpPr>
        <a:xfrm>
          <a:off x="0" y="0"/>
          <a:ext cx="0" cy="0"/>
          <a:chOff x="0" y="0"/>
          <a:chExt cx="0" cy="0"/>
        </a:xfrm>
      </p:grpSpPr>
      <p:sp>
        <p:nvSpPr>
          <p:cNvPr id="102" name="Google Shape;102;p14"/>
          <p:cNvSpPr txBox="1">
            <a:spLocks noGrp="1"/>
          </p:cNvSpPr>
          <p:nvPr>
            <p:ph type="title"/>
          </p:nvPr>
        </p:nvSpPr>
        <p:spPr>
          <a:xfrm>
            <a:off x="766233" y="304801"/>
            <a:ext cx="10668000" cy="12160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3200" b="1">
                <a:solidFill>
                  <a:srgbClr val="FF0000"/>
                </a:solidFill>
              </a:rPr>
              <a:t>Abstract</a:t>
            </a:r>
            <a:endParaRPr sz="2800"/>
          </a:p>
        </p:txBody>
      </p:sp>
      <p:sp>
        <p:nvSpPr>
          <p:cNvPr id="103" name="Google Shape;103;p14"/>
          <p:cNvSpPr txBox="1">
            <a:spLocks noGrp="1"/>
          </p:cNvSpPr>
          <p:nvPr>
            <p:ph type="body" idx="1"/>
          </p:nvPr>
        </p:nvSpPr>
        <p:spPr>
          <a:xfrm>
            <a:off x="766233" y="1901456"/>
            <a:ext cx="10668000" cy="4267200"/>
          </a:xfrm>
          <a:prstGeom prst="rect">
            <a:avLst/>
          </a:prstGeom>
          <a:noFill/>
          <a:ln>
            <a:noFill/>
          </a:ln>
        </p:spPr>
        <p:txBody>
          <a:bodyPr spcFirstLastPara="1" wrap="square" lIns="91425" tIns="45700" rIns="91425" bIns="45700" anchor="t" anchorCtr="0">
            <a:noAutofit/>
          </a:bodyPr>
          <a:lstStyle/>
          <a:p>
            <a:pPr marL="0" lvl="0" indent="0" algn="just" rtl="0">
              <a:spcBef>
                <a:spcPts val="0"/>
              </a:spcBef>
              <a:spcAft>
                <a:spcPts val="0"/>
              </a:spcAft>
              <a:buClr>
                <a:srgbClr val="CC0000"/>
              </a:buClr>
              <a:buSzPts val="2400"/>
              <a:buNone/>
            </a:pPr>
            <a:r>
              <a:rPr lang="en-US" sz="2400" dirty="0">
                <a:solidFill>
                  <a:srgbClr val="0D0D0D"/>
                </a:solidFill>
                <a:latin typeface="Arial"/>
                <a:ea typeface="Arial"/>
                <a:cs typeface="Arial"/>
                <a:sym typeface="Arial"/>
              </a:rPr>
              <a:t> This presentation introduces a novel AI-powered plant disease detection model that leverages computer vision and deep learning techniques to accurately identify and classify various plant diseases. The proposed system aims to address the limitations of existing manual and traditional detection methods, providing a rapid, efficient, and scalable solution for early disease diagnosis in agricultural settings. By combining advanced image analysis algorithms with large-scale dataset training, the model demonstrates high accuracy in detecting a wide range of plant pathologies, enabling proactive intervention and improved crop management.</a:t>
            </a:r>
          </a:p>
        </p:txBody>
      </p:sp>
      <p:sp>
        <p:nvSpPr>
          <p:cNvPr id="105" name="Google Shape;105;p14"/>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Department of Computer Science and Engineering</a:t>
            </a:r>
            <a:endParaRPr/>
          </a:p>
        </p:txBody>
      </p:sp>
      <p:sp>
        <p:nvSpPr>
          <p:cNvPr id="106" name="Google Shape;106;p14"/>
          <p:cNvSpPr txBox="1">
            <a:spLocks noGrp="1"/>
          </p:cNvSpPr>
          <p:nvPr>
            <p:ph type="sldNum" idx="12"/>
          </p:nvPr>
        </p:nvSpPr>
        <p:spPr>
          <a:xfrm>
            <a:off x="8737600" y="6245225"/>
            <a:ext cx="2641600" cy="47625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10"/>
        <p:cNvGrpSpPr/>
        <p:nvPr/>
      </p:nvGrpSpPr>
      <p:grpSpPr>
        <a:xfrm>
          <a:off x="0" y="0"/>
          <a:ext cx="0" cy="0"/>
          <a:chOff x="0" y="0"/>
          <a:chExt cx="0" cy="0"/>
        </a:xfrm>
      </p:grpSpPr>
      <p:sp>
        <p:nvSpPr>
          <p:cNvPr id="111" name="Google Shape;111;p15"/>
          <p:cNvSpPr txBox="1">
            <a:spLocks noGrp="1"/>
          </p:cNvSpPr>
          <p:nvPr>
            <p:ph type="title"/>
          </p:nvPr>
        </p:nvSpPr>
        <p:spPr>
          <a:xfrm>
            <a:off x="766233" y="304801"/>
            <a:ext cx="10668000" cy="12160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3200" b="1">
                <a:solidFill>
                  <a:srgbClr val="FF0000"/>
                </a:solidFill>
              </a:rPr>
              <a:t>Existing System</a:t>
            </a:r>
            <a:endParaRPr sz="2800"/>
          </a:p>
        </p:txBody>
      </p:sp>
      <p:sp>
        <p:nvSpPr>
          <p:cNvPr id="112" name="Google Shape;112;p15"/>
          <p:cNvSpPr txBox="1">
            <a:spLocks noGrp="1"/>
          </p:cNvSpPr>
          <p:nvPr>
            <p:ph type="body" idx="1"/>
          </p:nvPr>
        </p:nvSpPr>
        <p:spPr>
          <a:xfrm>
            <a:off x="755651" y="1752600"/>
            <a:ext cx="10668000" cy="4054642"/>
          </a:xfrm>
          <a:prstGeom prst="rect">
            <a:avLst/>
          </a:prstGeom>
          <a:noFill/>
          <a:ln>
            <a:noFill/>
          </a:ln>
        </p:spPr>
        <p:txBody>
          <a:bodyPr spcFirstLastPara="1" wrap="square" lIns="91425" tIns="45700" rIns="91425" bIns="45700" anchor="t" anchorCtr="0">
            <a:noAutofit/>
          </a:bodyPr>
          <a:lstStyle/>
          <a:p>
            <a:pPr marL="0" indent="0">
              <a:lnSpc>
                <a:spcPts val="2734"/>
              </a:lnSpc>
              <a:buNone/>
            </a:pPr>
            <a:r>
              <a:rPr lang="en-US" sz="1600" dirty="0">
                <a:solidFill>
                  <a:srgbClr val="38512F"/>
                </a:solidFill>
                <a:latin typeface="Lora" pitchFamily="34" charset="0"/>
                <a:ea typeface="Lora" pitchFamily="34" charset="-122"/>
                <a:cs typeface="Lora" pitchFamily="34" charset="-120"/>
              </a:rPr>
              <a:t>Visual Inspection</a:t>
            </a:r>
            <a:endParaRPr lang="en-US" sz="1600" dirty="0"/>
          </a:p>
          <a:p>
            <a:pPr marL="0" indent="0">
              <a:lnSpc>
                <a:spcPts val="2799"/>
              </a:lnSpc>
              <a:buNone/>
            </a:pPr>
            <a:r>
              <a:rPr lang="en-US" sz="1600" dirty="0">
                <a:solidFill>
                  <a:srgbClr val="3A3630"/>
                </a:solidFill>
                <a:latin typeface="Source Sans Pro" pitchFamily="34" charset="0"/>
                <a:ea typeface="Source Sans Pro" pitchFamily="34" charset="-122"/>
                <a:cs typeface="Source Sans Pro" pitchFamily="34" charset="-120"/>
              </a:rPr>
              <a:t>Traditional methods rely on human experts visually inspecting plants to identify diseases. This approach is time-consuming, subjective, and requires extensive training to master.</a:t>
            </a:r>
          </a:p>
          <a:p>
            <a:pPr marL="0" indent="0">
              <a:lnSpc>
                <a:spcPts val="2799"/>
              </a:lnSpc>
              <a:buNone/>
            </a:pPr>
            <a:endParaRPr lang="en-US" sz="1600" dirty="0">
              <a:solidFill>
                <a:srgbClr val="3A3630"/>
              </a:solidFill>
              <a:latin typeface="Source Sans Pro" pitchFamily="34" charset="0"/>
              <a:ea typeface="Source Sans Pro" pitchFamily="34" charset="-122"/>
            </a:endParaRPr>
          </a:p>
          <a:p>
            <a:pPr marL="0" indent="0">
              <a:lnSpc>
                <a:spcPts val="2799"/>
              </a:lnSpc>
              <a:buNone/>
            </a:pPr>
            <a:r>
              <a:rPr lang="en-US" sz="1600" dirty="0">
                <a:solidFill>
                  <a:srgbClr val="38512F"/>
                </a:solidFill>
                <a:latin typeface="Lora" pitchFamily="34" charset="0"/>
                <a:ea typeface="Lora" pitchFamily="34" charset="-122"/>
                <a:cs typeface="Lora" pitchFamily="34" charset="-120"/>
              </a:rPr>
              <a:t>Laboratory Testing</a:t>
            </a:r>
            <a:endParaRPr lang="en-US" sz="1600" dirty="0"/>
          </a:p>
          <a:p>
            <a:pPr marL="0" indent="0">
              <a:lnSpc>
                <a:spcPts val="2799"/>
              </a:lnSpc>
              <a:buNone/>
            </a:pPr>
            <a:r>
              <a:rPr lang="en-US" sz="1600" dirty="0">
                <a:solidFill>
                  <a:srgbClr val="3A3630"/>
                </a:solidFill>
                <a:latin typeface="Source Sans Pro" pitchFamily="34" charset="0"/>
                <a:ea typeface="Source Sans Pro" pitchFamily="34" charset="-122"/>
                <a:cs typeface="Source Sans Pro" pitchFamily="34" charset="-120"/>
              </a:rPr>
              <a:t>Laboratory-based techniques, such as DNA analysis, provide accurate disease diagnosis but are expensive, slow, and require specialized equipment and facilities.</a:t>
            </a:r>
            <a:endParaRPr lang="en-US" sz="1600" dirty="0"/>
          </a:p>
          <a:p>
            <a:pPr marL="0" indent="0">
              <a:lnSpc>
                <a:spcPts val="2799"/>
              </a:lnSpc>
              <a:buNone/>
            </a:pPr>
            <a:endParaRPr lang="en-US" sz="1600" dirty="0"/>
          </a:p>
          <a:p>
            <a:pPr marL="0" indent="0">
              <a:lnSpc>
                <a:spcPts val="2799"/>
              </a:lnSpc>
              <a:buNone/>
            </a:pPr>
            <a:r>
              <a:rPr lang="en-US" sz="1600" dirty="0">
                <a:solidFill>
                  <a:srgbClr val="38512F"/>
                </a:solidFill>
                <a:latin typeface="Lora" pitchFamily="34" charset="0"/>
                <a:ea typeface="Lora" pitchFamily="34" charset="-122"/>
                <a:cs typeface="Lora" pitchFamily="34" charset="-120"/>
              </a:rPr>
              <a:t>Sensor-Based Monitoring</a:t>
            </a:r>
            <a:endParaRPr lang="en-US" sz="1600" dirty="0"/>
          </a:p>
          <a:p>
            <a:pPr marL="0" indent="0">
              <a:lnSpc>
                <a:spcPts val="2799"/>
              </a:lnSpc>
              <a:buNone/>
            </a:pPr>
            <a:r>
              <a:rPr lang="en-US" sz="1600" dirty="0">
                <a:solidFill>
                  <a:srgbClr val="3A3630"/>
                </a:solidFill>
                <a:latin typeface="Source Sans Pro" pitchFamily="34" charset="0"/>
                <a:ea typeface="Source Sans Pro" pitchFamily="34" charset="-122"/>
                <a:cs typeface="Source Sans Pro" pitchFamily="34" charset="-120"/>
              </a:rPr>
              <a:t>Sensor-based systems use various technologies, like thermal imaging and spectroscopy, to detect plant stress and disease symptoms. While more automated, these systems often lack the accuracy and flexibility of expert-driven approaches.</a:t>
            </a:r>
            <a:endParaRPr lang="en-US" sz="1600" dirty="0"/>
          </a:p>
          <a:p>
            <a:pPr marL="0" indent="0">
              <a:lnSpc>
                <a:spcPts val="2799"/>
              </a:lnSpc>
              <a:buNone/>
            </a:pPr>
            <a:endParaRPr lang="en-US" sz="1600" dirty="0"/>
          </a:p>
        </p:txBody>
      </p:sp>
      <p:sp>
        <p:nvSpPr>
          <p:cNvPr id="114" name="Google Shape;114;p15"/>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Department of Computer Science and Engineering</a:t>
            </a:r>
            <a:endParaRPr/>
          </a:p>
        </p:txBody>
      </p:sp>
      <p:sp>
        <p:nvSpPr>
          <p:cNvPr id="115" name="Google Shape;115;p15"/>
          <p:cNvSpPr txBox="1">
            <a:spLocks noGrp="1"/>
          </p:cNvSpPr>
          <p:nvPr>
            <p:ph type="sldNum" idx="12"/>
          </p:nvPr>
        </p:nvSpPr>
        <p:spPr>
          <a:xfrm>
            <a:off x="8737600" y="6245225"/>
            <a:ext cx="2641600" cy="47625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tile tx="0" ty="0" sx="100000" sy="100000" flip="none" algn="tl"/>
        </a:blipFill>
        <a:effectLst/>
      </p:bgPr>
    </p:bg>
    <p:spTree>
      <p:nvGrpSpPr>
        <p:cNvPr id="1" name="Shape 119"/>
        <p:cNvGrpSpPr/>
        <p:nvPr/>
      </p:nvGrpSpPr>
      <p:grpSpPr>
        <a:xfrm>
          <a:off x="0" y="0"/>
          <a:ext cx="0" cy="0"/>
          <a:chOff x="0" y="0"/>
          <a:chExt cx="0" cy="0"/>
        </a:xfrm>
      </p:grpSpPr>
      <p:sp>
        <p:nvSpPr>
          <p:cNvPr id="120" name="Google Shape;120;p16"/>
          <p:cNvSpPr txBox="1">
            <a:spLocks noGrp="1"/>
          </p:cNvSpPr>
          <p:nvPr>
            <p:ph type="title"/>
          </p:nvPr>
        </p:nvSpPr>
        <p:spPr>
          <a:xfrm>
            <a:off x="766233" y="304801"/>
            <a:ext cx="10668000" cy="12160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3200" b="1">
                <a:solidFill>
                  <a:srgbClr val="FF0000"/>
                </a:solidFill>
              </a:rPr>
              <a:t>Proposed System</a:t>
            </a:r>
            <a:endParaRPr sz="2800"/>
          </a:p>
        </p:txBody>
      </p:sp>
      <p:sp>
        <p:nvSpPr>
          <p:cNvPr id="121" name="Google Shape;121;p16"/>
          <p:cNvSpPr txBox="1">
            <a:spLocks noGrp="1"/>
          </p:cNvSpPr>
          <p:nvPr>
            <p:ph type="body" idx="1"/>
          </p:nvPr>
        </p:nvSpPr>
        <p:spPr>
          <a:xfrm>
            <a:off x="812800" y="1723105"/>
            <a:ext cx="10566400" cy="4267200"/>
          </a:xfrm>
          <a:prstGeom prst="rect">
            <a:avLst/>
          </a:prstGeom>
          <a:noFill/>
          <a:ln>
            <a:noFill/>
          </a:ln>
        </p:spPr>
        <p:txBody>
          <a:bodyPr spcFirstLastPara="1" wrap="square" lIns="91425" tIns="45700" rIns="91425" bIns="45700" anchor="t" anchorCtr="0">
            <a:noAutofit/>
          </a:bodyPr>
          <a:lstStyle/>
          <a:p>
            <a:pPr marL="0" indent="0" algn="just">
              <a:lnSpc>
                <a:spcPts val="2273"/>
              </a:lnSpc>
              <a:buNone/>
            </a:pPr>
            <a:r>
              <a:rPr lang="en-US" sz="2000" dirty="0">
                <a:solidFill>
                  <a:srgbClr val="3A3630"/>
                </a:solidFill>
                <a:latin typeface="Source Sans Pro" pitchFamily="34" charset="0"/>
                <a:ea typeface="Source Sans Pro" pitchFamily="34" charset="-122"/>
                <a:cs typeface="Source Sans Pro" pitchFamily="34" charset="-120"/>
              </a:rPr>
              <a:t> To address the limitations of existing plant disease detection systems, we propose an advanced AI-based model that leverages the latest advancements in computer vision and deep learning. Our model aims to provide a comprehensive and accurate solution for early detection and diagnosis of plant diseases, enabling farmers and agronomists to take timely remedial actions.</a:t>
            </a:r>
          </a:p>
          <a:p>
            <a:pPr marL="0" indent="0" algn="just">
              <a:lnSpc>
                <a:spcPts val="2273"/>
              </a:lnSpc>
              <a:buNone/>
            </a:pPr>
            <a:endParaRPr lang="en-US" sz="2000" dirty="0">
              <a:solidFill>
                <a:srgbClr val="3A3630"/>
              </a:solidFill>
              <a:latin typeface="Source Sans Pro" pitchFamily="34" charset="0"/>
              <a:ea typeface="Source Sans Pro" pitchFamily="34" charset="-122"/>
              <a:cs typeface="Source Sans Pro" pitchFamily="34" charset="-120"/>
            </a:endParaRPr>
          </a:p>
          <a:p>
            <a:pPr marL="0" indent="0" algn="just">
              <a:lnSpc>
                <a:spcPts val="2273"/>
              </a:lnSpc>
              <a:buNone/>
            </a:pPr>
            <a:r>
              <a:rPr lang="en-US" sz="2000" dirty="0">
                <a:solidFill>
                  <a:srgbClr val="3A3630"/>
                </a:solidFill>
                <a:latin typeface="Source Sans Pro" pitchFamily="34" charset="0"/>
                <a:ea typeface="Source Sans Pro" pitchFamily="34" charset="-122"/>
                <a:cs typeface="Source Sans Pro" pitchFamily="34" charset="-120"/>
              </a:rPr>
              <a:t> The core of the proposed model is a deep neural network trained on a large, diverse dataset of plant images, covering a wide range of diseases and healthy plant samples. The model will be capable of rapidly analyzing images of plant leaves, stems, and other parts, and accurately identifying the presence and type of any disease.</a:t>
            </a:r>
          </a:p>
          <a:p>
            <a:pPr marL="0" indent="0" algn="just">
              <a:lnSpc>
                <a:spcPts val="2273"/>
              </a:lnSpc>
              <a:buNone/>
            </a:pPr>
            <a:endParaRPr lang="en-US" sz="2000" dirty="0">
              <a:solidFill>
                <a:srgbClr val="3A3630"/>
              </a:solidFill>
              <a:latin typeface="Source Sans Pro" pitchFamily="34" charset="0"/>
              <a:ea typeface="Source Sans Pro" pitchFamily="34" charset="-122"/>
              <a:cs typeface="Source Sans Pro" pitchFamily="34" charset="-120"/>
            </a:endParaRPr>
          </a:p>
          <a:p>
            <a:pPr marL="0" indent="0" algn="just">
              <a:lnSpc>
                <a:spcPts val="2273"/>
              </a:lnSpc>
              <a:buNone/>
            </a:pPr>
            <a:r>
              <a:rPr lang="en-US" sz="2000" dirty="0">
                <a:solidFill>
                  <a:srgbClr val="3A3630"/>
                </a:solidFill>
                <a:latin typeface="Source Sans Pro" pitchFamily="34" charset="0"/>
                <a:ea typeface="Source Sans Pro" pitchFamily="34" charset="-122"/>
                <a:cs typeface="Source Sans Pro" pitchFamily="34" charset="-120"/>
              </a:rPr>
              <a:t> To further enhance the model's performance, we will employ various data augmentation techniques and incorporate contextual information, such as weather data and geospatial data, to improve the accuracy and robustness of the disease detection.</a:t>
            </a:r>
            <a:endParaRPr lang="en-US" sz="2000" dirty="0"/>
          </a:p>
          <a:p>
            <a:pPr marL="0" indent="0">
              <a:lnSpc>
                <a:spcPts val="2273"/>
              </a:lnSpc>
              <a:buNone/>
            </a:pPr>
            <a:endParaRPr lang="en-US" sz="1600" dirty="0"/>
          </a:p>
          <a:p>
            <a:pPr marL="0" indent="0">
              <a:lnSpc>
                <a:spcPts val="2273"/>
              </a:lnSpc>
              <a:buNone/>
            </a:pPr>
            <a:endParaRPr lang="en-US" sz="1600" dirty="0"/>
          </a:p>
        </p:txBody>
      </p:sp>
      <p:sp>
        <p:nvSpPr>
          <p:cNvPr id="123" name="Google Shape;123;p16"/>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Department of Computer Science and Engineering</a:t>
            </a:r>
            <a:endParaRPr/>
          </a:p>
        </p:txBody>
      </p:sp>
      <p:sp>
        <p:nvSpPr>
          <p:cNvPr id="124" name="Google Shape;124;p16"/>
          <p:cNvSpPr txBox="1">
            <a:spLocks noGrp="1"/>
          </p:cNvSpPr>
          <p:nvPr>
            <p:ph type="sldNum" idx="12"/>
          </p:nvPr>
        </p:nvSpPr>
        <p:spPr>
          <a:xfrm>
            <a:off x="8737600" y="6245225"/>
            <a:ext cx="2641600" cy="47625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7"/>
          <p:cNvSpPr txBox="1">
            <a:spLocks noGrp="1"/>
          </p:cNvSpPr>
          <p:nvPr>
            <p:ph type="title"/>
          </p:nvPr>
        </p:nvSpPr>
        <p:spPr>
          <a:xfrm>
            <a:off x="766233" y="304801"/>
            <a:ext cx="10668000" cy="12160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3200" b="1">
                <a:solidFill>
                  <a:srgbClr val="FF0000"/>
                </a:solidFill>
              </a:rPr>
              <a:t>System Architecture</a:t>
            </a:r>
            <a:endParaRPr sz="2800"/>
          </a:p>
        </p:txBody>
      </p:sp>
      <p:sp>
        <p:nvSpPr>
          <p:cNvPr id="130" name="Google Shape;130;p17"/>
          <p:cNvSpPr txBox="1">
            <a:spLocks noGrp="1"/>
          </p:cNvSpPr>
          <p:nvPr>
            <p:ph type="body" idx="1"/>
          </p:nvPr>
        </p:nvSpPr>
        <p:spPr>
          <a:xfrm>
            <a:off x="755651" y="1752600"/>
            <a:ext cx="10668000" cy="426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CC0000"/>
              </a:buClr>
              <a:buSzPts val="2800"/>
              <a:buNone/>
            </a:pPr>
            <a:br>
              <a:rPr lang="en-US" sz="2800" b="0" i="0" u="none" strike="noStrike" cap="none">
                <a:solidFill>
                  <a:srgbClr val="000000"/>
                </a:solidFill>
                <a:latin typeface="Verdana"/>
                <a:ea typeface="Verdana"/>
                <a:cs typeface="Verdana"/>
                <a:sym typeface="Verdana"/>
              </a:rPr>
            </a:br>
            <a:endParaRPr sz="2800" b="0" i="0" u="none" strike="noStrike" cap="none">
              <a:solidFill>
                <a:srgbClr val="000000"/>
              </a:solidFill>
              <a:latin typeface="Verdana"/>
              <a:ea typeface="Verdana"/>
              <a:cs typeface="Verdana"/>
              <a:sym typeface="Verdana"/>
            </a:endParaRPr>
          </a:p>
          <a:p>
            <a:pPr marL="0" lvl="0" indent="0" algn="l" rtl="0">
              <a:spcBef>
                <a:spcPts val="600"/>
              </a:spcBef>
              <a:spcAft>
                <a:spcPts val="0"/>
              </a:spcAft>
              <a:buSzPts val="3000"/>
              <a:buNone/>
            </a:pPr>
            <a:endParaRPr/>
          </a:p>
        </p:txBody>
      </p:sp>
      <p:sp>
        <p:nvSpPr>
          <p:cNvPr id="132" name="Google Shape;132;p17"/>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Department of Computer Science and Engineering</a:t>
            </a:r>
            <a:endParaRPr/>
          </a:p>
        </p:txBody>
      </p:sp>
      <p:sp>
        <p:nvSpPr>
          <p:cNvPr id="133" name="Google Shape;133;p17"/>
          <p:cNvSpPr txBox="1">
            <a:spLocks noGrp="1"/>
          </p:cNvSpPr>
          <p:nvPr>
            <p:ph type="sldNum" idx="12"/>
          </p:nvPr>
        </p:nvSpPr>
        <p:spPr>
          <a:xfrm>
            <a:off x="8737600" y="6245225"/>
            <a:ext cx="2641600" cy="47625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5</a:t>
            </a:fld>
            <a:endParaRPr/>
          </a:p>
        </p:txBody>
      </p:sp>
      <p:pic>
        <p:nvPicPr>
          <p:cNvPr id="134" name="Google Shape;134;p17"/>
          <p:cNvPicPr preferRelativeResize="0"/>
          <p:nvPr/>
        </p:nvPicPr>
        <p:blipFill>
          <a:blip r:embed="rId3">
            <a:alphaModFix/>
          </a:blip>
          <a:stretch>
            <a:fillRect/>
          </a:stretch>
        </p:blipFill>
        <p:spPr>
          <a:xfrm>
            <a:off x="2846600" y="2235200"/>
            <a:ext cx="5962650" cy="3295650"/>
          </a:xfrm>
          <a:prstGeom prst="rect">
            <a:avLst/>
          </a:prstGeom>
          <a:noFill/>
          <a:ln>
            <a:noFill/>
          </a:ln>
        </p:spPr>
      </p:pic>
      <p:pic>
        <p:nvPicPr>
          <p:cNvPr id="2" name="Picture 1">
            <a:extLst>
              <a:ext uri="{FF2B5EF4-FFF2-40B4-BE49-F238E27FC236}">
                <a16:creationId xmlns:a16="http://schemas.microsoft.com/office/drawing/2014/main" id="{2BDF0CC4-B1F1-01F0-E7BD-ACC66195EE1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438399" y="1744220"/>
            <a:ext cx="7218947" cy="432638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18"/>
          <p:cNvSpPr txBox="1">
            <a:spLocks noGrp="1"/>
          </p:cNvSpPr>
          <p:nvPr>
            <p:ph type="title"/>
          </p:nvPr>
        </p:nvSpPr>
        <p:spPr>
          <a:xfrm>
            <a:off x="766233" y="304801"/>
            <a:ext cx="10668000" cy="12160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3200" b="1">
                <a:solidFill>
                  <a:srgbClr val="FF0000"/>
                </a:solidFill>
              </a:rPr>
              <a:t>List of Modules</a:t>
            </a:r>
            <a:endParaRPr sz="2800"/>
          </a:p>
        </p:txBody>
      </p:sp>
      <p:sp>
        <p:nvSpPr>
          <p:cNvPr id="140" name="Google Shape;140;p18"/>
          <p:cNvSpPr txBox="1">
            <a:spLocks noGrp="1"/>
          </p:cNvSpPr>
          <p:nvPr>
            <p:ph type="body" idx="1"/>
          </p:nvPr>
        </p:nvSpPr>
        <p:spPr>
          <a:xfrm>
            <a:off x="766233" y="2060944"/>
            <a:ext cx="10668000" cy="4267200"/>
          </a:xfrm>
          <a:prstGeom prst="rect">
            <a:avLst/>
          </a:prstGeom>
          <a:noFill/>
          <a:ln>
            <a:noFill/>
          </a:ln>
        </p:spPr>
        <p:txBody>
          <a:bodyPr spcFirstLastPara="1" wrap="square" lIns="91425" tIns="45700" rIns="91425" bIns="45700" anchor="t" anchorCtr="0">
            <a:noAutofit/>
          </a:bodyPr>
          <a:lstStyle/>
          <a:p>
            <a:pPr marL="469900" lvl="0" indent="-469900" algn="just" rtl="0">
              <a:lnSpc>
                <a:spcPct val="150000"/>
              </a:lnSpc>
              <a:spcBef>
                <a:spcPts val="0"/>
              </a:spcBef>
              <a:spcAft>
                <a:spcPts val="0"/>
              </a:spcAft>
              <a:buSzPts val="2400"/>
              <a:buChar char="□"/>
            </a:pPr>
            <a:r>
              <a:rPr lang="en-US" sz="2400" dirty="0">
                <a:solidFill>
                  <a:srgbClr val="000000"/>
                </a:solidFill>
                <a:latin typeface="Times New Roman"/>
                <a:cs typeface="Times New Roman"/>
                <a:sym typeface="Times New Roman"/>
              </a:rPr>
              <a:t>Data base module</a:t>
            </a:r>
            <a:endParaRPr dirty="0"/>
          </a:p>
          <a:p>
            <a:pPr marL="469900" lvl="0" indent="-469900" algn="just" rtl="0">
              <a:lnSpc>
                <a:spcPct val="150000"/>
              </a:lnSpc>
              <a:spcBef>
                <a:spcPts val="480"/>
              </a:spcBef>
              <a:spcAft>
                <a:spcPts val="0"/>
              </a:spcAft>
              <a:buSzPts val="2400"/>
              <a:buChar char="□"/>
            </a:pPr>
            <a:r>
              <a:rPr lang="en-US" sz="2400" dirty="0">
                <a:solidFill>
                  <a:srgbClr val="000000"/>
                </a:solidFill>
                <a:latin typeface="Times New Roman"/>
                <a:ea typeface="Times New Roman"/>
                <a:cs typeface="Times New Roman"/>
                <a:sym typeface="Times New Roman"/>
              </a:rPr>
              <a:t>Analysis module</a:t>
            </a:r>
            <a:endParaRPr sz="2400" dirty="0">
              <a:solidFill>
                <a:srgbClr val="000000"/>
              </a:solidFill>
              <a:latin typeface="Times New Roman"/>
              <a:ea typeface="Times New Roman"/>
              <a:cs typeface="Times New Roman"/>
              <a:sym typeface="Times New Roman"/>
            </a:endParaRPr>
          </a:p>
          <a:p>
            <a:pPr marL="469900" lvl="0" indent="-469900" algn="just" rtl="0">
              <a:lnSpc>
                <a:spcPct val="150000"/>
              </a:lnSpc>
              <a:spcBef>
                <a:spcPts val="480"/>
              </a:spcBef>
              <a:spcAft>
                <a:spcPts val="0"/>
              </a:spcAft>
              <a:buSzPts val="2400"/>
              <a:buChar char="□"/>
            </a:pPr>
            <a:r>
              <a:rPr lang="en-US" sz="2400" dirty="0">
                <a:solidFill>
                  <a:srgbClr val="000000"/>
                </a:solidFill>
                <a:latin typeface="Times New Roman"/>
                <a:ea typeface="Times New Roman"/>
                <a:cs typeface="Times New Roman"/>
                <a:sym typeface="Times New Roman"/>
              </a:rPr>
              <a:t>Image processing module</a:t>
            </a:r>
          </a:p>
          <a:p>
            <a:pPr marL="469900" lvl="0" indent="-469900" algn="just" rtl="0">
              <a:lnSpc>
                <a:spcPct val="150000"/>
              </a:lnSpc>
              <a:spcBef>
                <a:spcPts val="480"/>
              </a:spcBef>
              <a:spcAft>
                <a:spcPts val="0"/>
              </a:spcAft>
              <a:buSzPts val="2400"/>
              <a:buChar char="□"/>
            </a:pPr>
            <a:r>
              <a:rPr lang="en-US" sz="2400" dirty="0">
                <a:solidFill>
                  <a:srgbClr val="000000"/>
                </a:solidFill>
                <a:latin typeface="Times New Roman"/>
                <a:ea typeface="Times New Roman"/>
                <a:cs typeface="Times New Roman"/>
                <a:sym typeface="Times New Roman"/>
              </a:rPr>
              <a:t>Disease detection module</a:t>
            </a:r>
          </a:p>
          <a:p>
            <a:pPr marL="469900" lvl="0" indent="-469900" algn="just" rtl="0">
              <a:lnSpc>
                <a:spcPct val="150000"/>
              </a:lnSpc>
              <a:spcBef>
                <a:spcPts val="480"/>
              </a:spcBef>
              <a:spcAft>
                <a:spcPts val="0"/>
              </a:spcAft>
              <a:buSzPts val="2400"/>
              <a:buChar char="□"/>
            </a:pPr>
            <a:r>
              <a:rPr lang="en-US" sz="2400" dirty="0">
                <a:solidFill>
                  <a:srgbClr val="000000"/>
                </a:solidFill>
                <a:latin typeface="Times New Roman"/>
                <a:ea typeface="Times New Roman"/>
                <a:cs typeface="Times New Roman"/>
                <a:sym typeface="Times New Roman"/>
              </a:rPr>
              <a:t>User Interface module</a:t>
            </a:r>
            <a:endParaRPr sz="2400" dirty="0">
              <a:solidFill>
                <a:srgbClr val="000000"/>
              </a:solidFill>
              <a:latin typeface="Times New Roman"/>
              <a:ea typeface="Times New Roman"/>
              <a:cs typeface="Times New Roman"/>
              <a:sym typeface="Times New Roman"/>
            </a:endParaRPr>
          </a:p>
          <a:p>
            <a:pPr marL="0" marR="0" lvl="0" indent="0" algn="l" rtl="0">
              <a:lnSpc>
                <a:spcPct val="100000"/>
              </a:lnSpc>
              <a:spcBef>
                <a:spcPts val="560"/>
              </a:spcBef>
              <a:spcAft>
                <a:spcPts val="0"/>
              </a:spcAft>
              <a:buClr>
                <a:srgbClr val="CC0000"/>
              </a:buClr>
              <a:buSzPts val="2800"/>
              <a:buNone/>
            </a:pPr>
            <a:br>
              <a:rPr lang="en-US" sz="2800" b="0" i="0" u="none" strike="noStrike" cap="none" dirty="0">
                <a:solidFill>
                  <a:srgbClr val="000000"/>
                </a:solidFill>
                <a:latin typeface="Verdana"/>
                <a:ea typeface="Verdana"/>
                <a:cs typeface="Verdana"/>
                <a:sym typeface="Verdana"/>
              </a:rPr>
            </a:br>
            <a:endParaRPr sz="2800" b="0" i="0" u="none" strike="noStrike" cap="none" dirty="0">
              <a:solidFill>
                <a:srgbClr val="000000"/>
              </a:solidFill>
              <a:latin typeface="Verdana"/>
              <a:ea typeface="Verdana"/>
              <a:cs typeface="Verdana"/>
              <a:sym typeface="Verdana"/>
            </a:endParaRPr>
          </a:p>
          <a:p>
            <a:pPr marL="0" lvl="0" indent="0" algn="l" rtl="0">
              <a:spcBef>
                <a:spcPts val="600"/>
              </a:spcBef>
              <a:spcAft>
                <a:spcPts val="0"/>
              </a:spcAft>
              <a:buSzPts val="3000"/>
              <a:buNone/>
            </a:pPr>
            <a:endParaRPr dirty="0"/>
          </a:p>
        </p:txBody>
      </p:sp>
      <p:sp>
        <p:nvSpPr>
          <p:cNvPr id="142" name="Google Shape;142;p18"/>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Department of Computer Science and Engineering</a:t>
            </a:r>
            <a:endParaRPr/>
          </a:p>
        </p:txBody>
      </p:sp>
      <p:sp>
        <p:nvSpPr>
          <p:cNvPr id="143" name="Google Shape;143;p18"/>
          <p:cNvSpPr txBox="1">
            <a:spLocks noGrp="1"/>
          </p:cNvSpPr>
          <p:nvPr>
            <p:ph type="sldNum" idx="12"/>
          </p:nvPr>
        </p:nvSpPr>
        <p:spPr>
          <a:xfrm>
            <a:off x="8737600" y="6245225"/>
            <a:ext cx="2641600" cy="47625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9"/>
          <p:cNvSpPr txBox="1">
            <a:spLocks noGrp="1"/>
          </p:cNvSpPr>
          <p:nvPr>
            <p:ph type="title"/>
          </p:nvPr>
        </p:nvSpPr>
        <p:spPr>
          <a:xfrm>
            <a:off x="766233" y="304801"/>
            <a:ext cx="10668000" cy="12160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3200" b="1">
                <a:solidFill>
                  <a:srgbClr val="FF0000"/>
                </a:solidFill>
              </a:rPr>
              <a:t>Functional Description for each modules</a:t>
            </a:r>
            <a:endParaRPr sz="2800"/>
          </a:p>
        </p:txBody>
      </p:sp>
      <p:sp>
        <p:nvSpPr>
          <p:cNvPr id="149" name="Google Shape;149;p19"/>
          <p:cNvSpPr txBox="1">
            <a:spLocks noGrp="1"/>
          </p:cNvSpPr>
          <p:nvPr>
            <p:ph type="body" idx="1"/>
          </p:nvPr>
        </p:nvSpPr>
        <p:spPr>
          <a:xfrm>
            <a:off x="755651" y="1752600"/>
            <a:ext cx="10668000" cy="42672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600"/>
              </a:spcBef>
              <a:spcAft>
                <a:spcPts val="0"/>
              </a:spcAft>
              <a:buSzPts val="3000"/>
              <a:buNone/>
            </a:pPr>
            <a:r>
              <a:rPr lang="en-US" sz="2200" dirty="0"/>
              <a:t>Database Module: This module manages a database containing information about various plant diseases, including symptoms, causes, and recommended treatments. It allows users to query the database for detailed information about specific diseases.</a:t>
            </a:r>
          </a:p>
          <a:p>
            <a:pPr marL="0" lvl="0" indent="0" algn="l" rtl="0">
              <a:lnSpc>
                <a:spcPct val="115000"/>
              </a:lnSpc>
              <a:spcBef>
                <a:spcPts val="600"/>
              </a:spcBef>
              <a:spcAft>
                <a:spcPts val="0"/>
              </a:spcAft>
              <a:buSzPts val="3000"/>
              <a:buNone/>
            </a:pPr>
            <a:endParaRPr lang="en-US" sz="2200" dirty="0"/>
          </a:p>
          <a:p>
            <a:pPr marL="0" lvl="0" indent="0" algn="l" rtl="0">
              <a:lnSpc>
                <a:spcPct val="115000"/>
              </a:lnSpc>
              <a:spcBef>
                <a:spcPts val="600"/>
              </a:spcBef>
              <a:spcAft>
                <a:spcPts val="0"/>
              </a:spcAft>
              <a:buSzPts val="3000"/>
              <a:buNone/>
            </a:pPr>
            <a:r>
              <a:rPr lang="en-US" sz="2200" dirty="0"/>
              <a:t>Analysis Module: This module generates reports and performs statistical analysis on disease occurrences over time. It helps researchers and policymakers identify trends, allocate resources effectively, and develop strategies for disease management.</a:t>
            </a:r>
          </a:p>
          <a:p>
            <a:pPr marL="0" lvl="0" indent="0" algn="l" rtl="0">
              <a:lnSpc>
                <a:spcPct val="115000"/>
              </a:lnSpc>
              <a:spcBef>
                <a:spcPts val="600"/>
              </a:spcBef>
              <a:spcAft>
                <a:spcPts val="0"/>
              </a:spcAft>
              <a:buSzPts val="3000"/>
              <a:buNone/>
            </a:pPr>
            <a:endParaRPr dirty="0"/>
          </a:p>
        </p:txBody>
      </p:sp>
      <p:sp>
        <p:nvSpPr>
          <p:cNvPr id="151" name="Google Shape;151;p19"/>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Department of Computer Science and Engineering</a:t>
            </a:r>
            <a:endParaRPr/>
          </a:p>
        </p:txBody>
      </p:sp>
      <p:sp>
        <p:nvSpPr>
          <p:cNvPr id="152" name="Google Shape;152;p19"/>
          <p:cNvSpPr txBox="1">
            <a:spLocks noGrp="1"/>
          </p:cNvSpPr>
          <p:nvPr>
            <p:ph type="sldNum" idx="12"/>
          </p:nvPr>
        </p:nvSpPr>
        <p:spPr>
          <a:xfrm>
            <a:off x="8737600" y="6245225"/>
            <a:ext cx="2641600" cy="47625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0"/>
          <p:cNvSpPr txBox="1">
            <a:spLocks noGrp="1"/>
          </p:cNvSpPr>
          <p:nvPr>
            <p:ph type="title"/>
          </p:nvPr>
        </p:nvSpPr>
        <p:spPr>
          <a:xfrm>
            <a:off x="766233" y="304801"/>
            <a:ext cx="10668000" cy="12160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b="1">
                <a:solidFill>
                  <a:srgbClr val="FF0000"/>
                </a:solidFill>
              </a:rPr>
              <a:t>Functional Description of Module</a:t>
            </a:r>
            <a:endParaRPr b="1">
              <a:solidFill>
                <a:srgbClr val="FF0000"/>
              </a:solidFill>
            </a:endParaRPr>
          </a:p>
        </p:txBody>
      </p:sp>
      <p:sp>
        <p:nvSpPr>
          <p:cNvPr id="158" name="Google Shape;158;p20"/>
          <p:cNvSpPr txBox="1">
            <a:spLocks noGrp="1"/>
          </p:cNvSpPr>
          <p:nvPr>
            <p:ph type="body" idx="1"/>
          </p:nvPr>
        </p:nvSpPr>
        <p:spPr>
          <a:xfrm>
            <a:off x="755651" y="1752600"/>
            <a:ext cx="10668000" cy="4267200"/>
          </a:xfrm>
          <a:prstGeom prst="rect">
            <a:avLst/>
          </a:prstGeom>
          <a:noFill/>
          <a:ln>
            <a:noFill/>
          </a:ln>
        </p:spPr>
        <p:txBody>
          <a:bodyPr spcFirstLastPara="1" wrap="square" lIns="91425" tIns="45700" rIns="91425" bIns="45700" anchor="t" anchorCtr="0">
            <a:noAutofit/>
          </a:bodyPr>
          <a:lstStyle/>
          <a:p>
            <a:pPr marL="0" lvl="0" indent="0" algn="just" rtl="0">
              <a:spcBef>
                <a:spcPts val="480"/>
              </a:spcBef>
              <a:spcAft>
                <a:spcPts val="0"/>
              </a:spcAft>
              <a:buSzPts val="2400"/>
              <a:buNone/>
            </a:pPr>
            <a:r>
              <a:rPr lang="en-US" sz="2200" dirty="0"/>
              <a:t>Image Processing Module: This module is responsible for preprocessing images of plants to extract relevant features and enhance image quality. Techniques like segmentation, noise reduction, and feature extraction are commonly used here.</a:t>
            </a:r>
          </a:p>
          <a:p>
            <a:pPr marL="0" lvl="0" indent="0" algn="just" rtl="0">
              <a:spcBef>
                <a:spcPts val="480"/>
              </a:spcBef>
              <a:spcAft>
                <a:spcPts val="0"/>
              </a:spcAft>
              <a:buSzPts val="2400"/>
              <a:buNone/>
            </a:pPr>
            <a:endParaRPr lang="en-US" sz="2200" dirty="0"/>
          </a:p>
          <a:p>
            <a:pPr marL="0" lvl="0" indent="0" algn="just" rtl="0">
              <a:spcBef>
                <a:spcPts val="480"/>
              </a:spcBef>
              <a:spcAft>
                <a:spcPts val="0"/>
              </a:spcAft>
              <a:buSzPts val="2400"/>
              <a:buNone/>
            </a:pPr>
            <a:r>
              <a:rPr lang="en-US" sz="2200" dirty="0"/>
              <a:t>Disease Detection Module: This module utilizes machine learning or deep learning algorithms to classify plant images into healthy or diseased categories. It involves training models on labeled datasets containing images of healthy and diseased plants.</a:t>
            </a:r>
            <a:endParaRPr lang="en-IN" sz="2200" dirty="0"/>
          </a:p>
        </p:txBody>
      </p:sp>
      <p:sp>
        <p:nvSpPr>
          <p:cNvPr id="160" name="Google Shape;160;p20"/>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Department of Computer Science and Engineering</a:t>
            </a:r>
            <a:endParaRPr/>
          </a:p>
        </p:txBody>
      </p:sp>
      <p:sp>
        <p:nvSpPr>
          <p:cNvPr id="161" name="Google Shape;161;p20"/>
          <p:cNvSpPr txBox="1">
            <a:spLocks noGrp="1"/>
          </p:cNvSpPr>
          <p:nvPr>
            <p:ph type="sldNum" idx="12"/>
          </p:nvPr>
        </p:nvSpPr>
        <p:spPr>
          <a:xfrm>
            <a:off x="8737600" y="6245225"/>
            <a:ext cx="2641600" cy="47625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1"/>
          <p:cNvSpPr txBox="1">
            <a:spLocks noGrp="1"/>
          </p:cNvSpPr>
          <p:nvPr>
            <p:ph type="title"/>
          </p:nvPr>
        </p:nvSpPr>
        <p:spPr>
          <a:xfrm>
            <a:off x="766233" y="304801"/>
            <a:ext cx="10668000" cy="12160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b="1">
                <a:solidFill>
                  <a:srgbClr val="FF0000"/>
                </a:solidFill>
              </a:rPr>
              <a:t>Functional Description of Module</a:t>
            </a:r>
            <a:endParaRPr/>
          </a:p>
        </p:txBody>
      </p:sp>
      <p:sp>
        <p:nvSpPr>
          <p:cNvPr id="167" name="Google Shape;167;p21"/>
          <p:cNvSpPr txBox="1">
            <a:spLocks noGrp="1"/>
          </p:cNvSpPr>
          <p:nvPr>
            <p:ph type="body" idx="1"/>
          </p:nvPr>
        </p:nvSpPr>
        <p:spPr>
          <a:xfrm>
            <a:off x="755651" y="1752600"/>
            <a:ext cx="10668000" cy="4267200"/>
          </a:xfrm>
          <a:prstGeom prst="rect">
            <a:avLst/>
          </a:prstGeom>
          <a:noFill/>
          <a:ln>
            <a:noFill/>
          </a:ln>
        </p:spPr>
        <p:txBody>
          <a:bodyPr spcFirstLastPara="1" wrap="square" lIns="91425" tIns="45700" rIns="91425" bIns="45700" anchor="t" anchorCtr="0">
            <a:noAutofit/>
          </a:bodyPr>
          <a:lstStyle/>
          <a:p>
            <a:pPr marL="0" lvl="0" indent="0" algn="just" rtl="0">
              <a:lnSpc>
                <a:spcPct val="115000"/>
              </a:lnSpc>
              <a:spcBef>
                <a:spcPts val="480"/>
              </a:spcBef>
              <a:spcAft>
                <a:spcPts val="0"/>
              </a:spcAft>
              <a:buSzPts val="2400"/>
              <a:buNone/>
            </a:pPr>
            <a:r>
              <a:rPr lang="en-US" sz="2200" dirty="0"/>
              <a:t>User Interface Module: This module provides a user-friendly interface for users to interact with the system. It should support functionalities like uploading images, viewing analysis results, and accessing disease information from the database.</a:t>
            </a:r>
            <a:endParaRPr sz="2200" dirty="0"/>
          </a:p>
        </p:txBody>
      </p:sp>
      <p:sp>
        <p:nvSpPr>
          <p:cNvPr id="169" name="Google Shape;169;p21"/>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Department of Computer Science and Engineering</a:t>
            </a:r>
            <a:endParaRPr/>
          </a:p>
        </p:txBody>
      </p:sp>
      <p:sp>
        <p:nvSpPr>
          <p:cNvPr id="170" name="Google Shape;170;p21"/>
          <p:cNvSpPr txBox="1">
            <a:spLocks noGrp="1"/>
          </p:cNvSpPr>
          <p:nvPr>
            <p:ph type="sldNum" idx="12"/>
          </p:nvPr>
        </p:nvSpPr>
        <p:spPr>
          <a:xfrm>
            <a:off x="8737600" y="6245225"/>
            <a:ext cx="2641600" cy="47625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sld>
</file>

<file path=ppt/theme/theme1.xml><?xml version="1.0" encoding="utf-8"?>
<a:theme xmlns:a="http://schemas.openxmlformats.org/drawingml/2006/main" name="Profile">
  <a:themeElements>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TotalTime>
  <Words>967</Words>
  <Application>Microsoft Office PowerPoint</Application>
  <PresentationFormat>Widescreen</PresentationFormat>
  <Paragraphs>96</Paragraphs>
  <Slides>16</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Calibri</vt:lpstr>
      <vt:lpstr>Lora</vt:lpstr>
      <vt:lpstr>Noto Sans Symbols</vt:lpstr>
      <vt:lpstr>Source Sans Pro</vt:lpstr>
      <vt:lpstr>Times New Roman</vt:lpstr>
      <vt:lpstr>Verdana</vt:lpstr>
      <vt:lpstr>Profile</vt:lpstr>
      <vt:lpstr>PowerPoint Presentation</vt:lpstr>
      <vt:lpstr>Abstract</vt:lpstr>
      <vt:lpstr>Existing System</vt:lpstr>
      <vt:lpstr>Proposed System</vt:lpstr>
      <vt:lpstr>System Architecture</vt:lpstr>
      <vt:lpstr>List of Modules</vt:lpstr>
      <vt:lpstr>Functional Description for each modules</vt:lpstr>
      <vt:lpstr>Functional Description of Module</vt:lpstr>
      <vt:lpstr>Functional Description of Module</vt:lpstr>
      <vt:lpstr>Output</vt:lpstr>
      <vt:lpstr>Output</vt:lpstr>
      <vt:lpstr>OUTPUT</vt:lpstr>
      <vt:lpstr>OUTPUT</vt:lpstr>
      <vt:lpstr>Conclusion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deepak deepak</cp:lastModifiedBy>
  <cp:revision>15</cp:revision>
  <dcterms:modified xsi:type="dcterms:W3CDTF">2024-05-24T05:48:59Z</dcterms:modified>
</cp:coreProperties>
</file>